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Andika"/>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ndika-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9" name="Google Shape;159;p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2" name="Google Shape;412;p13: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0daaa0cd3_0_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02" name="Google Shape;502;g30daaa0cd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3" name="Google Shape;503;g30daaa0cd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301f38102_0_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13" name="Google Shape;513;g3301f38102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4" name="Google Shape;514;g3301f38102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3301f38102_11_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520" name="Google Shape;520;g3301f38102_1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1" name="Google Shape;521;g3301f38102_1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5" name="Google Shape;165;p1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6" name="Google Shape;196;p5: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3301f38102_0_0: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7" name="Google Shape;367;g3301f3810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8" name="Google Shape;368;g3301f3810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5" name="Google Shape;375;p6: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3301f38102_0_31: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82" name="Google Shape;382;g3301f38102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3" name="Google Shape;383;g3301f38102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9" name="Google Shape;389;p7: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7" name="Google Shape;397;p8: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04" name="Google Shape;404;p12:notes"/>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rotWithShape="1">
          <a:blip r:embed="rId2">
            <a:alphaModFix/>
          </a:blip>
          <a:stretch>
            <a:fillRect b="0" l="0" r="0" t="0"/>
          </a:stretch>
        </a:blipFill>
      </p:bgPr>
    </p:bg>
    <p:spTree>
      <p:nvGrpSpPr>
        <p:cNvPr id="15" name="Shape 15"/>
        <p:cNvGrpSpPr/>
        <p:nvPr/>
      </p:nvGrpSpPr>
      <p:grpSpPr>
        <a:xfrm>
          <a:off x="0" y="0"/>
          <a:ext cx="0" cy="0"/>
          <a:chOff x="0" y="0"/>
          <a:chExt cx="0" cy="0"/>
        </a:xfrm>
      </p:grpSpPr>
      <p:pic>
        <p:nvPicPr>
          <p:cNvPr descr="Celestia-R1---OverlayTitleHD.png" id="16" name="Google Shape;16;p2"/>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17" name="Google Shape;17;p2"/>
          <p:cNvSpPr txBox="1"/>
          <p:nvPr>
            <p:ph type="ctrTitle"/>
          </p:nvPr>
        </p:nvSpPr>
        <p:spPr>
          <a:xfrm>
            <a:off x="3962399" y="1964267"/>
            <a:ext cx="7197726" cy="2421464"/>
          </a:xfrm>
          <a:prstGeom prst="rect">
            <a:avLst/>
          </a:prstGeom>
          <a:noFill/>
          <a:ln>
            <a:noFill/>
          </a:ln>
        </p:spPr>
        <p:txBody>
          <a:bodyPr anchorCtr="0" anchor="b" bIns="91425" lIns="91425" spcFirstLastPara="1" rIns="91425" wrap="square" tIns="91425"/>
          <a:lstStyle>
            <a:lvl1pPr lvl="0" marR="0" rtl="0" algn="r">
              <a:spcBef>
                <a:spcPts val="0"/>
              </a:spcBef>
              <a:spcAft>
                <a:spcPts val="0"/>
              </a:spcAft>
              <a:buClr>
                <a:schemeClr val="lt1"/>
              </a:buClr>
              <a:buSzPts val="4800"/>
              <a:buFont typeface="Calibri"/>
              <a:buNone/>
              <a:defRPr b="0" i="0" sz="4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8" name="Google Shape;18;p2"/>
          <p:cNvSpPr txBox="1"/>
          <p:nvPr>
            <p:ph idx="1" type="subTitle"/>
          </p:nvPr>
        </p:nvSpPr>
        <p:spPr>
          <a:xfrm>
            <a:off x="3962399" y="4385732"/>
            <a:ext cx="7197726" cy="1405467"/>
          </a:xfrm>
          <a:prstGeom prst="rect">
            <a:avLst/>
          </a:prstGeom>
          <a:noFill/>
          <a:ln>
            <a:noFill/>
          </a:ln>
        </p:spPr>
        <p:txBody>
          <a:bodyPr anchorCtr="0" anchor="t" bIns="91425" lIns="91425" spcFirstLastPara="1" rIns="91425" wrap="square" tIns="91425"/>
          <a:lstStyle>
            <a:lvl1pPr lvl="0" marR="0" rtl="0" algn="r">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lvl="1" marR="0" rtl="0" algn="ctr">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ctr">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3pPr>
            <a:lvl4pPr lvl="3" marR="0" rtl="0" algn="ctr">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lvl="4" marR="0" rtl="0" algn="ctr">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lvl="5" marR="0" rtl="0" algn="ctr">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lvl="6" marR="0" rtl="0" algn="ctr">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lvl="7" marR="0" rtl="0" algn="ctr">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lvl="8" marR="0" rtl="0" algn="ctr">
              <a:spcBef>
                <a:spcPts val="1000"/>
              </a:spcBef>
              <a:spcAft>
                <a:spcPts val="100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19" name="Google Shape;19;p2"/>
          <p:cNvSpPr txBox="1"/>
          <p:nvPr>
            <p:ph idx="10" type="dt"/>
          </p:nvPr>
        </p:nvSpPr>
        <p:spPr>
          <a:xfrm>
            <a:off x="8932558"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0" name="Google Shape;20;p2"/>
          <p:cNvSpPr txBox="1"/>
          <p:nvPr>
            <p:ph idx="11" type="ftr"/>
          </p:nvPr>
        </p:nvSpPr>
        <p:spPr>
          <a:xfrm>
            <a:off x="3962399" y="5870575"/>
            <a:ext cx="4893958"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1" name="Google Shape;21;p2"/>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80" name="Shape 80"/>
        <p:cNvGrpSpPr/>
        <p:nvPr/>
      </p:nvGrpSpPr>
      <p:grpSpPr>
        <a:xfrm>
          <a:off x="0" y="0"/>
          <a:ext cx="0" cy="0"/>
          <a:chOff x="0" y="0"/>
          <a:chExt cx="0" cy="0"/>
        </a:xfrm>
      </p:grpSpPr>
      <p:pic>
        <p:nvPicPr>
          <p:cNvPr descr="Celestia-R1---OverlayContentHD.png" id="81" name="Google Shape;81;p1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2" name="Google Shape;82;p11"/>
          <p:cNvSpPr txBox="1"/>
          <p:nvPr>
            <p:ph type="title"/>
          </p:nvPr>
        </p:nvSpPr>
        <p:spPr>
          <a:xfrm>
            <a:off x="685800" y="4732865"/>
            <a:ext cx="10131427" cy="566738"/>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lt1"/>
              </a:buClr>
              <a:buSzPts val="2400"/>
              <a:buFont typeface="Calibri"/>
              <a:buNone/>
              <a:defRPr b="0" i="0" sz="24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3" name="Google Shape;83;p11"/>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91425" lIns="91425" spcFirstLastPara="1" rIns="91425" wrap="square" tIns="91425"/>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Calibri"/>
                <a:ea typeface="Calibri"/>
                <a:cs typeface="Calibri"/>
                <a:sym typeface="Calibri"/>
              </a:defRPr>
            </a:lvl9pPr>
          </a:lstStyle>
          <a:p/>
        </p:txBody>
      </p:sp>
      <p:sp>
        <p:nvSpPr>
          <p:cNvPr id="84" name="Google Shape;84;p11"/>
          <p:cNvSpPr txBox="1"/>
          <p:nvPr>
            <p:ph idx="1" type="body"/>
          </p:nvPr>
        </p:nvSpPr>
        <p:spPr>
          <a:xfrm>
            <a:off x="685800" y="5299603"/>
            <a:ext cx="10131427" cy="493712"/>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85" name="Google Shape;85;p11"/>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6" name="Google Shape;86;p11"/>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7" name="Google Shape;87;p1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8" name="Shape 88"/>
        <p:cNvGrpSpPr/>
        <p:nvPr/>
      </p:nvGrpSpPr>
      <p:grpSpPr>
        <a:xfrm>
          <a:off x="0" y="0"/>
          <a:ext cx="0" cy="0"/>
          <a:chOff x="0" y="0"/>
          <a:chExt cx="0" cy="0"/>
        </a:xfrm>
      </p:grpSpPr>
      <p:pic>
        <p:nvPicPr>
          <p:cNvPr descr="Celestia-R1---OverlayContentHD.png" id="89" name="Google Shape;89;p1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0" name="Google Shape;90;p12"/>
          <p:cNvSpPr txBox="1"/>
          <p:nvPr>
            <p:ph type="title"/>
          </p:nvPr>
        </p:nvSpPr>
        <p:spPr>
          <a:xfrm>
            <a:off x="685801" y="609601"/>
            <a:ext cx="10131427" cy="3124199"/>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1" name="Google Shape;91;p12"/>
          <p:cNvSpPr txBox="1"/>
          <p:nvPr>
            <p:ph idx="1" type="body"/>
          </p:nvPr>
        </p:nvSpPr>
        <p:spPr>
          <a:xfrm>
            <a:off x="685800" y="4343400"/>
            <a:ext cx="10131428" cy="1447800"/>
          </a:xfrm>
          <a:prstGeom prst="rect">
            <a:avLst/>
          </a:prstGeom>
          <a:noFill/>
          <a:ln>
            <a:noFill/>
          </a:ln>
        </p:spPr>
        <p:txBody>
          <a:bodyPr anchorCtr="0" anchor="ctr" bIns="91425" lIns="91425" spcFirstLastPara="1" rIns="91425" wrap="square" tIns="91425"/>
          <a:lstStyle>
            <a:lvl1pPr indent="-228600" lvl="0" marL="457200" marR="0" rtl="0" algn="l">
              <a:spcBef>
                <a:spcPts val="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1400"/>
              <a:buFont typeface="Arial"/>
              <a:buNone/>
              <a:defRPr b="0" i="0" sz="1400" u="none" cap="none" strike="noStrike">
                <a:solidFill>
                  <a:schemeClr val="lt1"/>
                </a:solidFill>
                <a:latin typeface="Calibri"/>
                <a:ea typeface="Calibri"/>
                <a:cs typeface="Calibri"/>
                <a:sym typeface="Calibri"/>
              </a:defRPr>
            </a:lvl9pPr>
          </a:lstStyle>
          <a:p/>
        </p:txBody>
      </p:sp>
      <p:sp>
        <p:nvSpPr>
          <p:cNvPr id="92" name="Google Shape;92;p12"/>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3" name="Google Shape;93;p12"/>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4" name="Google Shape;94;p1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5" name="Shape 95"/>
        <p:cNvGrpSpPr/>
        <p:nvPr/>
      </p:nvGrpSpPr>
      <p:grpSpPr>
        <a:xfrm>
          <a:off x="0" y="0"/>
          <a:ext cx="0" cy="0"/>
          <a:chOff x="0" y="0"/>
          <a:chExt cx="0" cy="0"/>
        </a:xfrm>
      </p:grpSpPr>
      <p:pic>
        <p:nvPicPr>
          <p:cNvPr descr="Celestia-R1---OverlayContentHD.png" id="96" name="Google Shape;96;p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7" name="Google Shape;97;p13"/>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98" name="Google Shape;98;p13"/>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99" name="Google Shape;99;p13"/>
          <p:cNvSpPr txBox="1"/>
          <p:nvPr>
            <p:ph type="title"/>
          </p:nvPr>
        </p:nvSpPr>
        <p:spPr>
          <a:xfrm>
            <a:off x="992267" y="609601"/>
            <a:ext cx="9550399" cy="2743199"/>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0" name="Google Shape;100;p13"/>
          <p:cNvSpPr txBox="1"/>
          <p:nvPr>
            <p:ph idx="1" type="body"/>
          </p:nvPr>
        </p:nvSpPr>
        <p:spPr>
          <a:xfrm>
            <a:off x="1097875" y="3352800"/>
            <a:ext cx="9339184" cy="381000"/>
          </a:xfrm>
          <a:prstGeom prst="rect">
            <a:avLst/>
          </a:prstGeom>
          <a:noFill/>
          <a:ln>
            <a:noFill/>
          </a:ln>
        </p:spPr>
        <p:txBody>
          <a:bodyPr anchorCtr="0" anchor="ctr" bIns="91425" lIns="91425" spcFirstLastPara="1" rIns="91425" wrap="square" tIns="91425"/>
          <a:lstStyle>
            <a:lvl1pPr indent="-228600" lvl="0" marL="457200" marR="0" rtl="0" algn="l">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01" name="Google Shape;101;p13"/>
          <p:cNvSpPr txBox="1"/>
          <p:nvPr>
            <p:ph idx="2" type="body"/>
          </p:nvPr>
        </p:nvSpPr>
        <p:spPr>
          <a:xfrm>
            <a:off x="687465" y="4343400"/>
            <a:ext cx="10152367" cy="1447800"/>
          </a:xfrm>
          <a:prstGeom prst="rect">
            <a:avLst/>
          </a:prstGeom>
          <a:noFill/>
          <a:ln>
            <a:noFill/>
          </a:ln>
        </p:spPr>
        <p:txBody>
          <a:bodyPr anchorCtr="0" anchor="ctr" bIns="91425" lIns="91425" spcFirstLastPara="1" rIns="91425" wrap="square" tIns="91425"/>
          <a:lstStyle>
            <a:lvl1pPr indent="-228600" lvl="0" marL="457200" marR="0" rtl="0" algn="l">
              <a:spcBef>
                <a:spcPts val="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1400"/>
              <a:buFont typeface="Arial"/>
              <a:buNone/>
              <a:defRPr b="0" i="0" sz="1400" u="none" cap="none" strike="noStrike">
                <a:solidFill>
                  <a:schemeClr val="lt1"/>
                </a:solidFill>
                <a:latin typeface="Calibri"/>
                <a:ea typeface="Calibri"/>
                <a:cs typeface="Calibri"/>
                <a:sym typeface="Calibri"/>
              </a:defRPr>
            </a:lvl9pPr>
          </a:lstStyle>
          <a:p/>
        </p:txBody>
      </p:sp>
      <p:sp>
        <p:nvSpPr>
          <p:cNvPr id="102" name="Google Shape;102;p13"/>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3" name="Google Shape;103;p13"/>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4" name="Google Shape;104;p1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5" name="Shape 105"/>
        <p:cNvGrpSpPr/>
        <p:nvPr/>
      </p:nvGrpSpPr>
      <p:grpSpPr>
        <a:xfrm>
          <a:off x="0" y="0"/>
          <a:ext cx="0" cy="0"/>
          <a:chOff x="0" y="0"/>
          <a:chExt cx="0" cy="0"/>
        </a:xfrm>
      </p:grpSpPr>
      <p:pic>
        <p:nvPicPr>
          <p:cNvPr descr="Celestia-R1---OverlayContentHD.png" id="106" name="Google Shape;106;p1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7" name="Google Shape;107;p14"/>
          <p:cNvSpPr txBox="1"/>
          <p:nvPr>
            <p:ph type="title"/>
          </p:nvPr>
        </p:nvSpPr>
        <p:spPr>
          <a:xfrm>
            <a:off x="685802" y="3308581"/>
            <a:ext cx="10131425" cy="14688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8" name="Google Shape;108;p14"/>
          <p:cNvSpPr txBox="1"/>
          <p:nvPr>
            <p:ph idx="1" type="body"/>
          </p:nvPr>
        </p:nvSpPr>
        <p:spPr>
          <a:xfrm>
            <a:off x="685801" y="4777381"/>
            <a:ext cx="10131426" cy="8604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1400"/>
              <a:buFont typeface="Arial"/>
              <a:buNone/>
              <a:defRPr b="0" i="0" sz="1400" u="none" cap="none" strike="noStrike">
                <a:solidFill>
                  <a:schemeClr val="lt1"/>
                </a:solidFill>
                <a:latin typeface="Calibri"/>
                <a:ea typeface="Calibri"/>
                <a:cs typeface="Calibri"/>
                <a:sym typeface="Calibri"/>
              </a:defRPr>
            </a:lvl9pPr>
          </a:lstStyle>
          <a:p/>
        </p:txBody>
      </p:sp>
      <p:sp>
        <p:nvSpPr>
          <p:cNvPr id="109" name="Google Shape;109;p14"/>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10" name="Google Shape;110;p14"/>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11" name="Google Shape;111;p1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12" name="Shape 112"/>
        <p:cNvGrpSpPr/>
        <p:nvPr/>
      </p:nvGrpSpPr>
      <p:grpSpPr>
        <a:xfrm>
          <a:off x="0" y="0"/>
          <a:ext cx="0" cy="0"/>
          <a:chOff x="0" y="0"/>
          <a:chExt cx="0" cy="0"/>
        </a:xfrm>
      </p:grpSpPr>
      <p:pic>
        <p:nvPicPr>
          <p:cNvPr descr="Celestia-R1---OverlayContentHD.png" id="113" name="Google Shape;113;p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4" name="Google Shape;114;p15"/>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115" name="Google Shape;115;p15"/>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US" sz="8000" u="none" cap="none" strike="noStrike">
                <a:solidFill>
                  <a:schemeClr val="lt1"/>
                </a:solidFill>
                <a:latin typeface="Calibri"/>
                <a:ea typeface="Calibri"/>
                <a:cs typeface="Calibri"/>
                <a:sym typeface="Calibri"/>
              </a:rPr>
              <a:t>“</a:t>
            </a:r>
            <a:endParaRPr/>
          </a:p>
        </p:txBody>
      </p:sp>
      <p:sp>
        <p:nvSpPr>
          <p:cNvPr id="116" name="Google Shape;116;p15"/>
          <p:cNvSpPr txBox="1"/>
          <p:nvPr>
            <p:ph type="title"/>
          </p:nvPr>
        </p:nvSpPr>
        <p:spPr>
          <a:xfrm>
            <a:off x="992267" y="609601"/>
            <a:ext cx="9550399" cy="2743199"/>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7" name="Google Shape;117;p15"/>
          <p:cNvSpPr txBox="1"/>
          <p:nvPr>
            <p:ph idx="1" type="body"/>
          </p:nvPr>
        </p:nvSpPr>
        <p:spPr>
          <a:xfrm>
            <a:off x="685800" y="3886200"/>
            <a:ext cx="10135436" cy="889000"/>
          </a:xfrm>
          <a:prstGeom prst="rect">
            <a:avLst/>
          </a:prstGeom>
          <a:noFill/>
          <a:ln>
            <a:noFill/>
          </a:ln>
        </p:spPr>
        <p:txBody>
          <a:bodyPr anchorCtr="0" anchor="b" bIns="91425" lIns="91425" spcFirstLastPara="1" rIns="91425" wrap="square" tIns="91425"/>
          <a:lstStyle>
            <a:lvl1pPr indent="-228600" lvl="0" marL="457200" marR="0" rtl="0" algn="l">
              <a:spcBef>
                <a:spcPts val="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18" name="Google Shape;118;p15"/>
          <p:cNvSpPr txBox="1"/>
          <p:nvPr>
            <p:ph idx="2" type="body"/>
          </p:nvPr>
        </p:nvSpPr>
        <p:spPr>
          <a:xfrm>
            <a:off x="685799" y="4775200"/>
            <a:ext cx="10135436" cy="1016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1400"/>
              <a:buFont typeface="Arial"/>
              <a:buNone/>
              <a:defRPr b="0" i="0" sz="1400" u="none" cap="none" strike="noStrike">
                <a:solidFill>
                  <a:schemeClr val="lt1"/>
                </a:solidFill>
                <a:latin typeface="Calibri"/>
                <a:ea typeface="Calibri"/>
                <a:cs typeface="Calibri"/>
                <a:sym typeface="Calibri"/>
              </a:defRPr>
            </a:lvl9pPr>
          </a:lstStyle>
          <a:p/>
        </p:txBody>
      </p:sp>
      <p:sp>
        <p:nvSpPr>
          <p:cNvPr id="119" name="Google Shape;119;p15"/>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20" name="Google Shape;120;p15"/>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21" name="Google Shape;121;p1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22" name="Shape 122"/>
        <p:cNvGrpSpPr/>
        <p:nvPr/>
      </p:nvGrpSpPr>
      <p:grpSpPr>
        <a:xfrm>
          <a:off x="0" y="0"/>
          <a:ext cx="0" cy="0"/>
          <a:chOff x="0" y="0"/>
          <a:chExt cx="0" cy="0"/>
        </a:xfrm>
      </p:grpSpPr>
      <p:pic>
        <p:nvPicPr>
          <p:cNvPr descr="Celestia-R1---OverlayContentHD.png" id="123" name="Google Shape;123;p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4" name="Google Shape;124;p16"/>
          <p:cNvSpPr txBox="1"/>
          <p:nvPr>
            <p:ph type="title"/>
          </p:nvPr>
        </p:nvSpPr>
        <p:spPr>
          <a:xfrm>
            <a:off x="685801" y="609601"/>
            <a:ext cx="10131427" cy="2743199"/>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25" name="Google Shape;125;p16"/>
          <p:cNvSpPr txBox="1"/>
          <p:nvPr>
            <p:ph idx="1" type="body"/>
          </p:nvPr>
        </p:nvSpPr>
        <p:spPr>
          <a:xfrm>
            <a:off x="685801" y="3505200"/>
            <a:ext cx="10131428" cy="838200"/>
          </a:xfrm>
          <a:prstGeom prst="rect">
            <a:avLst/>
          </a:prstGeom>
          <a:noFill/>
          <a:ln>
            <a:noFill/>
          </a:ln>
        </p:spPr>
        <p:txBody>
          <a:bodyPr anchorCtr="0" anchor="b" bIns="91425" lIns="91425" spcFirstLastPara="1" rIns="91425" wrap="square" tIns="91425"/>
          <a:lstStyle>
            <a:lvl1pPr indent="-228600" lvl="0" marL="457200" marR="0" rtl="0" algn="l">
              <a:spcBef>
                <a:spcPts val="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26" name="Google Shape;126;p16"/>
          <p:cNvSpPr txBox="1"/>
          <p:nvPr>
            <p:ph idx="2" type="body"/>
          </p:nvPr>
        </p:nvSpPr>
        <p:spPr>
          <a:xfrm>
            <a:off x="685800" y="4343400"/>
            <a:ext cx="10131428" cy="1447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1400"/>
              <a:buFont typeface="Arial"/>
              <a:buNone/>
              <a:defRPr b="0" i="0" sz="1400" u="none" cap="none" strike="noStrike">
                <a:solidFill>
                  <a:schemeClr val="lt1"/>
                </a:solidFill>
                <a:latin typeface="Calibri"/>
                <a:ea typeface="Calibri"/>
                <a:cs typeface="Calibri"/>
                <a:sym typeface="Calibri"/>
              </a:defRPr>
            </a:lvl9pPr>
          </a:lstStyle>
          <a:p/>
        </p:txBody>
      </p:sp>
      <p:sp>
        <p:nvSpPr>
          <p:cNvPr id="127" name="Google Shape;127;p16"/>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28" name="Google Shape;128;p16"/>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29" name="Google Shape;129;p1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0" name="Shape 130"/>
        <p:cNvGrpSpPr/>
        <p:nvPr/>
      </p:nvGrpSpPr>
      <p:grpSpPr>
        <a:xfrm>
          <a:off x="0" y="0"/>
          <a:ext cx="0" cy="0"/>
          <a:chOff x="0" y="0"/>
          <a:chExt cx="0" cy="0"/>
        </a:xfrm>
      </p:grpSpPr>
      <p:pic>
        <p:nvPicPr>
          <p:cNvPr descr="Celestia-R1---OverlayContentHD.png" id="131" name="Google Shape;131;p1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2" name="Google Shape;132;p17"/>
          <p:cNvSpPr txBox="1"/>
          <p:nvPr>
            <p:ph type="title"/>
          </p:nvPr>
        </p:nvSpPr>
        <p:spPr>
          <a:xfrm>
            <a:off x="685801" y="609600"/>
            <a:ext cx="10131425" cy="145626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3" name="Google Shape;133;p17"/>
          <p:cNvSpPr txBox="1"/>
          <p:nvPr>
            <p:ph idx="1" type="body"/>
          </p:nvPr>
        </p:nvSpPr>
        <p:spPr>
          <a:xfrm rot="5400000">
            <a:off x="3926947" y="-1099079"/>
            <a:ext cx="3649133" cy="10131425"/>
          </a:xfrm>
          <a:prstGeom prst="rect">
            <a:avLst/>
          </a:prstGeom>
          <a:noFill/>
          <a:ln>
            <a:noFill/>
          </a:ln>
        </p:spPr>
        <p:txBody>
          <a:bodyPr anchorCtr="0" anchor="t" bIns="91425" lIns="91425" spcFirstLastPara="1" rIns="91425" wrap="square" tIns="91425"/>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34" name="Google Shape;134;p17"/>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5" name="Google Shape;135;p17"/>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6" name="Google Shape;136;p1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pic>
        <p:nvPicPr>
          <p:cNvPr descr="Celestia-R1---OverlayContentHD.png" id="138" name="Google Shape;138;p1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9" name="Google Shape;139;p18"/>
          <p:cNvSpPr txBox="1"/>
          <p:nvPr>
            <p:ph type="title"/>
          </p:nvPr>
        </p:nvSpPr>
        <p:spPr>
          <a:xfrm rot="5400000">
            <a:off x="7147151" y="2121124"/>
            <a:ext cx="5181601" cy="2158552"/>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40" name="Google Shape;140;p18"/>
          <p:cNvSpPr txBox="1"/>
          <p:nvPr>
            <p:ph idx="1" type="body"/>
          </p:nvPr>
        </p:nvSpPr>
        <p:spPr>
          <a:xfrm rot="5400000">
            <a:off x="2011058" y="-715658"/>
            <a:ext cx="5181600" cy="7832116"/>
          </a:xfrm>
          <a:prstGeom prst="rect">
            <a:avLst/>
          </a:prstGeom>
          <a:noFill/>
          <a:ln>
            <a:noFill/>
          </a:ln>
        </p:spPr>
        <p:txBody>
          <a:bodyPr anchorCtr="0" anchor="t" bIns="91425" lIns="91425" spcFirstLastPara="1" rIns="91425" wrap="square" tIns="91425"/>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41" name="Google Shape;141;p18"/>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2" name="Google Shape;142;p18"/>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3" name="Google Shape;143;p1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0" name="Shape 150"/>
        <p:cNvGrpSpPr/>
        <p:nvPr/>
      </p:nvGrpSpPr>
      <p:grpSpPr>
        <a:xfrm>
          <a:off x="0" y="0"/>
          <a:ext cx="0" cy="0"/>
          <a:chOff x="0" y="0"/>
          <a:chExt cx="0" cy="0"/>
        </a:xfrm>
      </p:grpSpPr>
      <p:pic>
        <p:nvPicPr>
          <p:cNvPr descr="Celestia-R1---OverlayContentHD.png" id="151" name="Google Shape;151;p2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52" name="Google Shape;152;p20"/>
          <p:cNvSpPr txBox="1"/>
          <p:nvPr>
            <p:ph type="title"/>
          </p:nvPr>
        </p:nvSpPr>
        <p:spPr>
          <a:xfrm>
            <a:off x="685801" y="609600"/>
            <a:ext cx="10131425" cy="145626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3" name="Google Shape;153;p20"/>
          <p:cNvSpPr txBox="1"/>
          <p:nvPr>
            <p:ph idx="1" type="body"/>
          </p:nvPr>
        </p:nvSpPr>
        <p:spPr>
          <a:xfrm>
            <a:off x="685801" y="2142067"/>
            <a:ext cx="10131425" cy="3649133"/>
          </a:xfrm>
          <a:prstGeom prst="rect">
            <a:avLst/>
          </a:prstGeom>
          <a:noFill/>
          <a:ln>
            <a:noFill/>
          </a:ln>
        </p:spPr>
        <p:txBody>
          <a:bodyPr anchorCtr="0" anchor="ctr" bIns="91425" lIns="91425" spcFirstLastPara="1" rIns="91425" wrap="square" tIns="91425"/>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30200" lvl="1" marL="914400" marR="0" rtl="0" algn="l">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17500" lvl="2" marL="1371600" marR="0" rtl="0" algn="l">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1000"/>
              </a:spcBef>
              <a:spcAft>
                <a:spcPts val="100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54" name="Google Shape;154;p20"/>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5" name="Google Shape;155;p20"/>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6" name="Google Shape;156;p2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Calibri"/>
                <a:ea typeface="Calibri"/>
                <a:cs typeface="Calibri"/>
                <a:sym typeface="Calibri"/>
              </a:defRPr>
            </a:lvl1pPr>
            <a:lvl2pPr indent="0" lvl="1" marL="0" marR="0" rtl="0" algn="r">
              <a:spcBef>
                <a:spcPts val="0"/>
              </a:spcBef>
              <a:buNone/>
              <a:defRPr b="0" i="0" sz="1000" u="none" cap="none" strike="noStrike">
                <a:solidFill>
                  <a:schemeClr val="dk1"/>
                </a:solidFill>
                <a:latin typeface="Calibri"/>
                <a:ea typeface="Calibri"/>
                <a:cs typeface="Calibri"/>
                <a:sym typeface="Calibri"/>
              </a:defRPr>
            </a:lvl2pPr>
            <a:lvl3pPr indent="0" lvl="2" marL="0" marR="0" rtl="0" algn="r">
              <a:spcBef>
                <a:spcPts val="0"/>
              </a:spcBef>
              <a:buNone/>
              <a:defRPr b="0" i="0" sz="1000" u="none" cap="none" strike="noStrike">
                <a:solidFill>
                  <a:schemeClr val="dk1"/>
                </a:solidFill>
                <a:latin typeface="Calibri"/>
                <a:ea typeface="Calibri"/>
                <a:cs typeface="Calibri"/>
                <a:sym typeface="Calibri"/>
              </a:defRPr>
            </a:lvl3pPr>
            <a:lvl4pPr indent="0" lvl="3" marL="0" marR="0" rtl="0" algn="r">
              <a:spcBef>
                <a:spcPts val="0"/>
              </a:spcBef>
              <a:buNone/>
              <a:defRPr b="0" i="0" sz="1000" u="none" cap="none" strike="noStrike">
                <a:solidFill>
                  <a:schemeClr val="dk1"/>
                </a:solidFill>
                <a:latin typeface="Calibri"/>
                <a:ea typeface="Calibri"/>
                <a:cs typeface="Calibri"/>
                <a:sym typeface="Calibri"/>
              </a:defRPr>
            </a:lvl4pPr>
            <a:lvl5pPr indent="0" lvl="4" marL="0" marR="0" rtl="0" algn="r">
              <a:spcBef>
                <a:spcPts val="0"/>
              </a:spcBef>
              <a:buNone/>
              <a:defRPr b="0" i="0" sz="1000" u="none" cap="none" strike="noStrike">
                <a:solidFill>
                  <a:schemeClr val="dk1"/>
                </a:solidFill>
                <a:latin typeface="Calibri"/>
                <a:ea typeface="Calibri"/>
                <a:cs typeface="Calibri"/>
                <a:sym typeface="Calibri"/>
              </a:defRPr>
            </a:lvl5pPr>
            <a:lvl6pPr indent="0" lvl="5" marL="0" marR="0" rtl="0" algn="r">
              <a:spcBef>
                <a:spcPts val="0"/>
              </a:spcBef>
              <a:buNone/>
              <a:defRPr b="0" i="0" sz="1000" u="none" cap="none" strike="noStrike">
                <a:solidFill>
                  <a:schemeClr val="dk1"/>
                </a:solidFill>
                <a:latin typeface="Calibri"/>
                <a:ea typeface="Calibri"/>
                <a:cs typeface="Calibri"/>
                <a:sym typeface="Calibri"/>
              </a:defRPr>
            </a:lvl6pPr>
            <a:lvl7pPr indent="0" lvl="6" marL="0" marR="0" rtl="0" algn="r">
              <a:spcBef>
                <a:spcPts val="0"/>
              </a:spcBef>
              <a:buNone/>
              <a:defRPr b="0" i="0" sz="1000" u="none" cap="none" strike="noStrike">
                <a:solidFill>
                  <a:schemeClr val="dk1"/>
                </a:solidFill>
                <a:latin typeface="Calibri"/>
                <a:ea typeface="Calibri"/>
                <a:cs typeface="Calibri"/>
                <a:sym typeface="Calibri"/>
              </a:defRPr>
            </a:lvl7pPr>
            <a:lvl8pPr indent="0" lvl="7" marL="0" marR="0" rtl="0" algn="r">
              <a:spcBef>
                <a:spcPts val="0"/>
              </a:spcBef>
              <a:buNone/>
              <a:defRPr b="0" i="0" sz="1000" u="none" cap="none" strike="noStrike">
                <a:solidFill>
                  <a:schemeClr val="dk1"/>
                </a:solidFill>
                <a:latin typeface="Calibri"/>
                <a:ea typeface="Calibri"/>
                <a:cs typeface="Calibri"/>
                <a:sym typeface="Calibri"/>
              </a:defRPr>
            </a:lvl8pPr>
            <a:lvl9pPr indent="0" lvl="8" marL="0" marR="0" rtl="0" algn="r">
              <a:spcBef>
                <a:spcPts val="0"/>
              </a:spcBef>
              <a:buNone/>
              <a:defRPr b="0" i="0" sz="10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pic>
        <p:nvPicPr>
          <p:cNvPr descr="Celestia-R1---OverlayContentHD.png" id="23" name="Google Shape;23;p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4" name="Google Shape;24;p3"/>
          <p:cNvSpPr txBox="1"/>
          <p:nvPr>
            <p:ph type="title"/>
          </p:nvPr>
        </p:nvSpPr>
        <p:spPr>
          <a:xfrm>
            <a:off x="685801" y="609600"/>
            <a:ext cx="10131425" cy="145626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5" name="Google Shape;25;p3"/>
          <p:cNvSpPr txBox="1"/>
          <p:nvPr>
            <p:ph idx="1" type="body"/>
          </p:nvPr>
        </p:nvSpPr>
        <p:spPr>
          <a:xfrm>
            <a:off x="685801" y="2142067"/>
            <a:ext cx="10131425" cy="3649133"/>
          </a:xfrm>
          <a:prstGeom prst="rect">
            <a:avLst/>
          </a:prstGeom>
          <a:noFill/>
          <a:ln>
            <a:noFill/>
          </a:ln>
        </p:spPr>
        <p:txBody>
          <a:bodyPr anchorCtr="0" anchor="ctr" bIns="91425" lIns="91425" spcFirstLastPara="1" rIns="91425" wrap="square" tIns="91425"/>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26" name="Google Shape;26;p3"/>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7" name="Google Shape;27;p3"/>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8" name="Google Shape;28;p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9" name="Shape 29"/>
        <p:cNvGrpSpPr/>
        <p:nvPr/>
      </p:nvGrpSpPr>
      <p:grpSpPr>
        <a:xfrm>
          <a:off x="0" y="0"/>
          <a:ext cx="0" cy="0"/>
          <a:chOff x="0" y="0"/>
          <a:chExt cx="0" cy="0"/>
        </a:xfrm>
      </p:grpSpPr>
      <p:pic>
        <p:nvPicPr>
          <p:cNvPr descr="Celestia-R1---OverlayContentHD.png" id="30" name="Google Shape;30;p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1" name="Google Shape;31;p4"/>
          <p:cNvSpPr txBox="1"/>
          <p:nvPr>
            <p:ph type="title"/>
          </p:nvPr>
        </p:nvSpPr>
        <p:spPr>
          <a:xfrm>
            <a:off x="685800" y="3308581"/>
            <a:ext cx="10131427" cy="14688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lt1"/>
              </a:buClr>
              <a:buSzPts val="4000"/>
              <a:buFont typeface="Calibri"/>
              <a:buNone/>
              <a:defRPr b="0" i="0" sz="4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2" name="Google Shape;32;p4"/>
          <p:cNvSpPr txBox="1"/>
          <p:nvPr>
            <p:ph idx="1" type="body"/>
          </p:nvPr>
        </p:nvSpPr>
        <p:spPr>
          <a:xfrm>
            <a:off x="685799" y="4777381"/>
            <a:ext cx="10131428" cy="8604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1400"/>
              <a:buFont typeface="Arial"/>
              <a:buNone/>
              <a:defRPr b="0" i="0" sz="1400" u="none" cap="none" strike="noStrike">
                <a:solidFill>
                  <a:schemeClr val="lt1"/>
                </a:solidFill>
                <a:latin typeface="Calibri"/>
                <a:ea typeface="Calibri"/>
                <a:cs typeface="Calibri"/>
                <a:sym typeface="Calibri"/>
              </a:defRPr>
            </a:lvl9pPr>
          </a:lstStyle>
          <a:p/>
        </p:txBody>
      </p:sp>
      <p:sp>
        <p:nvSpPr>
          <p:cNvPr id="33" name="Google Shape;33;p4"/>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34" name="Google Shape;34;p4"/>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35" name="Google Shape;35;p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pic>
        <p:nvPicPr>
          <p:cNvPr descr="Celestia-R1---OverlayContentHD.png" id="37" name="Google Shape;37;p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8" name="Google Shape;38;p5"/>
          <p:cNvSpPr txBox="1"/>
          <p:nvPr>
            <p:ph type="title"/>
          </p:nvPr>
        </p:nvSpPr>
        <p:spPr>
          <a:xfrm>
            <a:off x="685801" y="609600"/>
            <a:ext cx="10131425" cy="145626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9" name="Google Shape;39;p5"/>
          <p:cNvSpPr txBox="1"/>
          <p:nvPr>
            <p:ph idx="1" type="body"/>
          </p:nvPr>
        </p:nvSpPr>
        <p:spPr>
          <a:xfrm>
            <a:off x="685802" y="2142067"/>
            <a:ext cx="4995334" cy="3649134"/>
          </a:xfrm>
          <a:prstGeom prst="rect">
            <a:avLst/>
          </a:prstGeom>
          <a:noFill/>
          <a:ln>
            <a:noFill/>
          </a:ln>
        </p:spPr>
        <p:txBody>
          <a:bodyPr anchorCtr="0" anchor="ctr" bIns="91425" lIns="91425" spcFirstLastPara="1" rIns="91425" wrap="square" tIns="91425"/>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0" name="Google Shape;40;p5"/>
          <p:cNvSpPr txBox="1"/>
          <p:nvPr>
            <p:ph idx="2" type="body"/>
          </p:nvPr>
        </p:nvSpPr>
        <p:spPr>
          <a:xfrm>
            <a:off x="5821895" y="2142067"/>
            <a:ext cx="4995332" cy="3649133"/>
          </a:xfrm>
          <a:prstGeom prst="rect">
            <a:avLst/>
          </a:prstGeom>
          <a:noFill/>
          <a:ln>
            <a:noFill/>
          </a:ln>
        </p:spPr>
        <p:txBody>
          <a:bodyPr anchorCtr="0" anchor="ctr" bIns="91425" lIns="91425" spcFirstLastPara="1" rIns="91425" wrap="square" tIns="91425"/>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1" name="Google Shape;41;p5"/>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42" name="Google Shape;42;p5"/>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43" name="Google Shape;43;p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6"/>
          <p:cNvSpPr txBox="1"/>
          <p:nvPr>
            <p:ph type="title"/>
          </p:nvPr>
        </p:nvSpPr>
        <p:spPr>
          <a:xfrm>
            <a:off x="685801" y="609600"/>
            <a:ext cx="10131425" cy="145626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46" name="Google Shape;46;p6"/>
          <p:cNvSpPr txBox="1"/>
          <p:nvPr>
            <p:ph idx="1" type="body"/>
          </p:nvPr>
        </p:nvSpPr>
        <p:spPr>
          <a:xfrm>
            <a:off x="973670" y="2218267"/>
            <a:ext cx="4709054" cy="576262"/>
          </a:xfrm>
          <a:prstGeom prst="rect">
            <a:avLst/>
          </a:prstGeom>
          <a:noFill/>
          <a:ln>
            <a:noFill/>
          </a:ln>
        </p:spPr>
        <p:txBody>
          <a:bodyPr anchorCtr="0" anchor="b" bIns="91425" lIns="91425" spcFirstLastPara="1" rIns="91425" wrap="square" tIns="91425"/>
          <a:lstStyle>
            <a:lvl1pPr indent="-228600" lvl="0" marL="457200" marR="0" rtl="0" algn="l">
              <a:spcBef>
                <a:spcPts val="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2000"/>
              <a:buFont typeface="Arial"/>
              <a:buNone/>
              <a:defRPr b="1" i="0" sz="20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800"/>
              <a:buFont typeface="Arial"/>
              <a:buNone/>
              <a:defRPr b="1" i="0" sz="18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1600"/>
              <a:buFont typeface="Arial"/>
              <a:buNone/>
              <a:defRPr b="1" i="0" sz="1600" u="none" cap="none" strike="noStrike">
                <a:solidFill>
                  <a:schemeClr val="lt1"/>
                </a:solidFill>
                <a:latin typeface="Calibri"/>
                <a:ea typeface="Calibri"/>
                <a:cs typeface="Calibri"/>
                <a:sym typeface="Calibri"/>
              </a:defRPr>
            </a:lvl9pPr>
          </a:lstStyle>
          <a:p/>
        </p:txBody>
      </p:sp>
      <p:sp>
        <p:nvSpPr>
          <p:cNvPr id="47" name="Google Shape;47;p6"/>
          <p:cNvSpPr txBox="1"/>
          <p:nvPr>
            <p:ph idx="2" type="body"/>
          </p:nvPr>
        </p:nvSpPr>
        <p:spPr>
          <a:xfrm>
            <a:off x="685801" y="2870201"/>
            <a:ext cx="4996923" cy="2920998"/>
          </a:xfrm>
          <a:prstGeom prst="rect">
            <a:avLst/>
          </a:prstGeom>
          <a:noFill/>
          <a:ln>
            <a:noFill/>
          </a:ln>
        </p:spPr>
        <p:txBody>
          <a:bodyPr anchorCtr="0" anchor="t" bIns="91425" lIns="91425" spcFirstLastPara="1" rIns="91425" wrap="square" tIns="91425"/>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48" name="Google Shape;48;p6"/>
          <p:cNvSpPr txBox="1"/>
          <p:nvPr>
            <p:ph idx="3" type="body"/>
          </p:nvPr>
        </p:nvSpPr>
        <p:spPr>
          <a:xfrm>
            <a:off x="6096003" y="2226734"/>
            <a:ext cx="4722813" cy="576262"/>
          </a:xfrm>
          <a:prstGeom prst="rect">
            <a:avLst/>
          </a:prstGeom>
          <a:noFill/>
          <a:ln>
            <a:noFill/>
          </a:ln>
        </p:spPr>
        <p:txBody>
          <a:bodyPr anchorCtr="0" anchor="b" bIns="91425" lIns="91425" spcFirstLastPara="1" rIns="91425" wrap="square" tIns="91425"/>
          <a:lstStyle>
            <a:lvl1pPr indent="-228600" lvl="0" marL="457200" marR="0" rtl="0" algn="l">
              <a:spcBef>
                <a:spcPts val="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2000"/>
              <a:buFont typeface="Arial"/>
              <a:buNone/>
              <a:defRPr b="1" i="0" sz="20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800"/>
              <a:buFont typeface="Arial"/>
              <a:buNone/>
              <a:defRPr b="1" i="0" sz="18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1600"/>
              <a:buFont typeface="Arial"/>
              <a:buNone/>
              <a:defRPr b="1" i="0" sz="16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1600"/>
              <a:buFont typeface="Arial"/>
              <a:buNone/>
              <a:defRPr b="1" i="0" sz="1600" u="none" cap="none" strike="noStrike">
                <a:solidFill>
                  <a:schemeClr val="lt1"/>
                </a:solidFill>
                <a:latin typeface="Calibri"/>
                <a:ea typeface="Calibri"/>
                <a:cs typeface="Calibri"/>
                <a:sym typeface="Calibri"/>
              </a:defRPr>
            </a:lvl9pPr>
          </a:lstStyle>
          <a:p/>
        </p:txBody>
      </p:sp>
      <p:sp>
        <p:nvSpPr>
          <p:cNvPr id="49" name="Google Shape;49;p6"/>
          <p:cNvSpPr txBox="1"/>
          <p:nvPr>
            <p:ph idx="4" type="body"/>
          </p:nvPr>
        </p:nvSpPr>
        <p:spPr>
          <a:xfrm>
            <a:off x="5823483" y="2870201"/>
            <a:ext cx="4995334" cy="2920998"/>
          </a:xfrm>
          <a:prstGeom prst="rect">
            <a:avLst/>
          </a:prstGeom>
          <a:noFill/>
          <a:ln>
            <a:noFill/>
          </a:ln>
        </p:spPr>
        <p:txBody>
          <a:bodyPr anchorCtr="0" anchor="t" bIns="91425" lIns="91425" spcFirstLastPara="1" rIns="91425" wrap="square" tIns="91425"/>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50" name="Google Shape;50;p6"/>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51" name="Google Shape;51;p6"/>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52" name="Google Shape;52;p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pic>
        <p:nvPicPr>
          <p:cNvPr descr="Celestia-R1---OverlayContentHD.png" id="54" name="Google Shape;54;p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5" name="Google Shape;55;p7"/>
          <p:cNvSpPr txBox="1"/>
          <p:nvPr>
            <p:ph type="title"/>
          </p:nvPr>
        </p:nvSpPr>
        <p:spPr>
          <a:xfrm>
            <a:off x="685801" y="609600"/>
            <a:ext cx="10131425" cy="145626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6" name="Google Shape;56;p7"/>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57" name="Google Shape;57;p7"/>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58" name="Google Shape;58;p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pic>
        <p:nvPicPr>
          <p:cNvPr descr="Celestia-R1---OverlayContentHD.png" id="60" name="Google Shape;60;p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1" name="Google Shape;61;p8"/>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62" name="Google Shape;62;p8"/>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63" name="Google Shape;63;p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4" name="Shape 64"/>
        <p:cNvGrpSpPr/>
        <p:nvPr/>
      </p:nvGrpSpPr>
      <p:grpSpPr>
        <a:xfrm>
          <a:off x="0" y="0"/>
          <a:ext cx="0" cy="0"/>
          <a:chOff x="0" y="0"/>
          <a:chExt cx="0" cy="0"/>
        </a:xfrm>
      </p:grpSpPr>
      <p:pic>
        <p:nvPicPr>
          <p:cNvPr descr="Celestia-R1---OverlayContentHD.png" id="65" name="Google Shape;65;p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6" name="Google Shape;66;p9"/>
          <p:cNvSpPr txBox="1"/>
          <p:nvPr>
            <p:ph type="title"/>
          </p:nvPr>
        </p:nvSpPr>
        <p:spPr>
          <a:xfrm>
            <a:off x="685800" y="2074333"/>
            <a:ext cx="3680885" cy="1371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lt1"/>
              </a:buClr>
              <a:buSzPts val="2400"/>
              <a:buFont typeface="Calibri"/>
              <a:buNone/>
              <a:defRPr b="0" i="0" sz="24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67" name="Google Shape;67;p9"/>
          <p:cNvSpPr txBox="1"/>
          <p:nvPr>
            <p:ph idx="1" type="body"/>
          </p:nvPr>
        </p:nvSpPr>
        <p:spPr>
          <a:xfrm>
            <a:off x="4648201" y="609601"/>
            <a:ext cx="6169026" cy="5181600"/>
          </a:xfrm>
          <a:prstGeom prst="rect">
            <a:avLst/>
          </a:prstGeom>
          <a:noFill/>
          <a:ln>
            <a:noFill/>
          </a:ln>
        </p:spPr>
        <p:txBody>
          <a:bodyPr anchorCtr="0" anchor="ctr" bIns="91425" lIns="91425" spcFirstLastPara="1" rIns="91425" wrap="square" tIns="91425"/>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68" name="Google Shape;68;p9"/>
          <p:cNvSpPr txBox="1"/>
          <p:nvPr>
            <p:ph idx="2" type="body"/>
          </p:nvPr>
        </p:nvSpPr>
        <p:spPr>
          <a:xfrm>
            <a:off x="685800" y="3445933"/>
            <a:ext cx="3680885" cy="1828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69" name="Google Shape;69;p9"/>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70" name="Google Shape;70;p9"/>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71" name="Google Shape;71;p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2" name="Shape 72"/>
        <p:cNvGrpSpPr/>
        <p:nvPr/>
      </p:nvGrpSpPr>
      <p:grpSpPr>
        <a:xfrm>
          <a:off x="0" y="0"/>
          <a:ext cx="0" cy="0"/>
          <a:chOff x="0" y="0"/>
          <a:chExt cx="0" cy="0"/>
        </a:xfrm>
      </p:grpSpPr>
      <p:pic>
        <p:nvPicPr>
          <p:cNvPr descr="Celestia-R1---OverlayContentHD.png" id="73" name="Google Shape;73;p1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4" name="Google Shape;74;p10"/>
          <p:cNvSpPr txBox="1"/>
          <p:nvPr>
            <p:ph type="title"/>
          </p:nvPr>
        </p:nvSpPr>
        <p:spPr>
          <a:xfrm>
            <a:off x="685800" y="1600200"/>
            <a:ext cx="6164653" cy="1371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lt1"/>
              </a:buClr>
              <a:buSzPts val="2800"/>
              <a:buFont typeface="Calibri"/>
              <a:buNone/>
              <a:defRPr b="0" i="0" sz="2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5" name="Google Shape;75;p10"/>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91425" lIns="91425" spcFirstLastPara="1" rIns="91425" wrap="square" tIns="91425"/>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Calibri"/>
                <a:ea typeface="Calibri"/>
                <a:cs typeface="Calibri"/>
                <a:sym typeface="Calibri"/>
              </a:defRPr>
            </a:lvl9pPr>
          </a:lstStyle>
          <a:p/>
        </p:txBody>
      </p:sp>
      <p:sp>
        <p:nvSpPr>
          <p:cNvPr id="76" name="Google Shape;76;p10"/>
          <p:cNvSpPr txBox="1"/>
          <p:nvPr>
            <p:ph idx="1" type="body"/>
          </p:nvPr>
        </p:nvSpPr>
        <p:spPr>
          <a:xfrm>
            <a:off x="685800" y="2971800"/>
            <a:ext cx="6164653" cy="1828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lt1"/>
              </a:buClr>
              <a:buSzPts val="1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spcBef>
                <a:spcPts val="10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indent="-228600" lvl="2" marL="1371600" marR="0" rtl="0" algn="l">
              <a:spcBef>
                <a:spcPts val="1000"/>
              </a:spcBef>
              <a:spcAft>
                <a:spcPts val="0"/>
              </a:spcAft>
              <a:buClr>
                <a:schemeClr val="lt1"/>
              </a:buClr>
              <a:buSzPts val="1000"/>
              <a:buFont typeface="Arial"/>
              <a:buNone/>
              <a:defRPr b="0" i="0" sz="1000" u="none" cap="none" strike="noStrike">
                <a:solidFill>
                  <a:schemeClr val="lt1"/>
                </a:solidFill>
                <a:latin typeface="Calibri"/>
                <a:ea typeface="Calibri"/>
                <a:cs typeface="Calibri"/>
                <a:sym typeface="Calibri"/>
              </a:defRPr>
            </a:lvl3pPr>
            <a:lvl4pPr indent="-228600" lvl="3" marL="18288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indent="-228600" lvl="4" marL="22860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indent="-228600" lvl="5" marL="27432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indent="-228600" lvl="6" marL="32004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indent="-228600" lvl="7" marL="3657600" marR="0" rtl="0" algn="l">
              <a:spcBef>
                <a:spcPts val="10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indent="-228600" lvl="8" marL="4114800" marR="0" rtl="0" algn="l">
              <a:spcBef>
                <a:spcPts val="1000"/>
              </a:spcBef>
              <a:spcAft>
                <a:spcPts val="10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77" name="Google Shape;77;p10"/>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78" name="Google Shape;78;p10"/>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79" name="Google Shape;79;p1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5801" y="609600"/>
            <a:ext cx="10131425" cy="145626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
          <p:cNvSpPr txBox="1"/>
          <p:nvPr>
            <p:ph idx="1" type="body"/>
          </p:nvPr>
        </p:nvSpPr>
        <p:spPr>
          <a:xfrm>
            <a:off x="685801" y="2142067"/>
            <a:ext cx="10131425" cy="3649133"/>
          </a:xfrm>
          <a:prstGeom prst="rect">
            <a:avLst/>
          </a:prstGeom>
          <a:noFill/>
          <a:ln>
            <a:noFill/>
          </a:ln>
        </p:spPr>
        <p:txBody>
          <a:bodyPr anchorCtr="0" anchor="ctr" bIns="91425" lIns="91425" spcFirstLastPara="1" rIns="91425" wrap="square" tIns="91425"/>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2" name="Google Shape;12;p1"/>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1"/>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44" name="Shape 144"/>
        <p:cNvGrpSpPr/>
        <p:nvPr/>
      </p:nvGrpSpPr>
      <p:grpSpPr>
        <a:xfrm>
          <a:off x="0" y="0"/>
          <a:ext cx="0" cy="0"/>
          <a:chOff x="0" y="0"/>
          <a:chExt cx="0" cy="0"/>
        </a:xfrm>
      </p:grpSpPr>
      <p:sp>
        <p:nvSpPr>
          <p:cNvPr id="145" name="Google Shape;145;p19"/>
          <p:cNvSpPr txBox="1"/>
          <p:nvPr>
            <p:ph type="title"/>
          </p:nvPr>
        </p:nvSpPr>
        <p:spPr>
          <a:xfrm>
            <a:off x="685801" y="609600"/>
            <a:ext cx="10131425" cy="1456267"/>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6" name="Google Shape;146;p19"/>
          <p:cNvSpPr txBox="1"/>
          <p:nvPr>
            <p:ph idx="1" type="body"/>
          </p:nvPr>
        </p:nvSpPr>
        <p:spPr>
          <a:xfrm>
            <a:off x="685801" y="2142067"/>
            <a:ext cx="10131425" cy="3649133"/>
          </a:xfrm>
          <a:prstGeom prst="rect">
            <a:avLst/>
          </a:prstGeom>
          <a:noFill/>
          <a:ln>
            <a:noFill/>
          </a:ln>
        </p:spPr>
        <p:txBody>
          <a:bodyPr anchorCtr="0" anchor="ctr" bIns="91425" lIns="91425" spcFirstLastPara="1" rIns="91425" wrap="square" tIns="91425"/>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30200" lvl="1" marL="914400" marR="0" rtl="0" algn="l">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17500" lvl="2" marL="1371600" marR="0" rtl="0" algn="l">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04800" lvl="5" marL="27432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1000"/>
              </a:spcBef>
              <a:spcAft>
                <a:spcPts val="100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47" name="Google Shape;147;p19"/>
          <p:cNvSpPr txBox="1"/>
          <p:nvPr>
            <p:ph idx="10" type="dt"/>
          </p:nvPr>
        </p:nvSpPr>
        <p:spPr>
          <a:xfrm>
            <a:off x="8589660" y="5870575"/>
            <a:ext cx="1600200" cy="3778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8" name="Google Shape;148;p19"/>
          <p:cNvSpPr txBox="1"/>
          <p:nvPr>
            <p:ph idx="11" type="ftr"/>
          </p:nvPr>
        </p:nvSpPr>
        <p:spPr>
          <a:xfrm>
            <a:off x="685800" y="5870575"/>
            <a:ext cx="7827659" cy="3778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9" name="Google Shape;149;p1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Calibri"/>
                <a:ea typeface="Calibri"/>
                <a:cs typeface="Calibri"/>
                <a:sym typeface="Calibri"/>
              </a:defRPr>
            </a:lvl1pPr>
            <a:lvl2pPr indent="0" lvl="1" marL="0" marR="0" rtl="0" algn="r">
              <a:spcBef>
                <a:spcPts val="0"/>
              </a:spcBef>
              <a:buNone/>
              <a:defRPr b="0" i="0" sz="1000" u="none" cap="none" strike="noStrike">
                <a:solidFill>
                  <a:schemeClr val="dk1"/>
                </a:solidFill>
                <a:latin typeface="Calibri"/>
                <a:ea typeface="Calibri"/>
                <a:cs typeface="Calibri"/>
                <a:sym typeface="Calibri"/>
              </a:defRPr>
            </a:lvl2pPr>
            <a:lvl3pPr indent="0" lvl="2" marL="0" marR="0" rtl="0" algn="r">
              <a:spcBef>
                <a:spcPts val="0"/>
              </a:spcBef>
              <a:buNone/>
              <a:defRPr b="0" i="0" sz="1000" u="none" cap="none" strike="noStrike">
                <a:solidFill>
                  <a:schemeClr val="dk1"/>
                </a:solidFill>
                <a:latin typeface="Calibri"/>
                <a:ea typeface="Calibri"/>
                <a:cs typeface="Calibri"/>
                <a:sym typeface="Calibri"/>
              </a:defRPr>
            </a:lvl3pPr>
            <a:lvl4pPr indent="0" lvl="3" marL="0" marR="0" rtl="0" algn="r">
              <a:spcBef>
                <a:spcPts val="0"/>
              </a:spcBef>
              <a:buNone/>
              <a:defRPr b="0" i="0" sz="1000" u="none" cap="none" strike="noStrike">
                <a:solidFill>
                  <a:schemeClr val="dk1"/>
                </a:solidFill>
                <a:latin typeface="Calibri"/>
                <a:ea typeface="Calibri"/>
                <a:cs typeface="Calibri"/>
                <a:sym typeface="Calibri"/>
              </a:defRPr>
            </a:lvl4pPr>
            <a:lvl5pPr indent="0" lvl="4" marL="0" marR="0" rtl="0" algn="r">
              <a:spcBef>
                <a:spcPts val="0"/>
              </a:spcBef>
              <a:buNone/>
              <a:defRPr b="0" i="0" sz="1000" u="none" cap="none" strike="noStrike">
                <a:solidFill>
                  <a:schemeClr val="dk1"/>
                </a:solidFill>
                <a:latin typeface="Calibri"/>
                <a:ea typeface="Calibri"/>
                <a:cs typeface="Calibri"/>
                <a:sym typeface="Calibri"/>
              </a:defRPr>
            </a:lvl5pPr>
            <a:lvl6pPr indent="0" lvl="5" marL="0" marR="0" rtl="0" algn="r">
              <a:spcBef>
                <a:spcPts val="0"/>
              </a:spcBef>
              <a:buNone/>
              <a:defRPr b="0" i="0" sz="1000" u="none" cap="none" strike="noStrike">
                <a:solidFill>
                  <a:schemeClr val="dk1"/>
                </a:solidFill>
                <a:latin typeface="Calibri"/>
                <a:ea typeface="Calibri"/>
                <a:cs typeface="Calibri"/>
                <a:sym typeface="Calibri"/>
              </a:defRPr>
            </a:lvl6pPr>
            <a:lvl7pPr indent="0" lvl="6" marL="0" marR="0" rtl="0" algn="r">
              <a:spcBef>
                <a:spcPts val="0"/>
              </a:spcBef>
              <a:buNone/>
              <a:defRPr b="0" i="0" sz="1000" u="none" cap="none" strike="noStrike">
                <a:solidFill>
                  <a:schemeClr val="dk1"/>
                </a:solidFill>
                <a:latin typeface="Calibri"/>
                <a:ea typeface="Calibri"/>
                <a:cs typeface="Calibri"/>
                <a:sym typeface="Calibri"/>
              </a:defRPr>
            </a:lvl7pPr>
            <a:lvl8pPr indent="0" lvl="7" marL="0" marR="0" rtl="0" algn="r">
              <a:spcBef>
                <a:spcPts val="0"/>
              </a:spcBef>
              <a:buNone/>
              <a:defRPr b="0" i="0" sz="1000" u="none" cap="none" strike="noStrike">
                <a:solidFill>
                  <a:schemeClr val="dk1"/>
                </a:solidFill>
                <a:latin typeface="Calibri"/>
                <a:ea typeface="Calibri"/>
                <a:cs typeface="Calibri"/>
                <a:sym typeface="Calibri"/>
              </a:defRPr>
            </a:lvl8pPr>
            <a:lvl9pPr indent="0" lvl="8" marL="0" marR="0" rtl="0" algn="r">
              <a:spcBef>
                <a:spcPts val="0"/>
              </a:spcBef>
              <a:buNone/>
              <a:defRPr b="0" i="0" sz="10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1" Type="http://schemas.openxmlformats.org/officeDocument/2006/relationships/hyperlink" Target="https://stackoverflow.com/questions/11531845/how-to-go-about-creating-an-interactive-map-in-android" TargetMode="External"/><Relationship Id="rId10" Type="http://schemas.openxmlformats.org/officeDocument/2006/relationships/hyperlink" Target="https://developer.android.com/training/keyboard-input/commands.html"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eveloper.android.com/studio/index.html" TargetMode="External"/><Relationship Id="rId4" Type="http://schemas.openxmlformats.org/officeDocument/2006/relationships/hyperlink" Target="https://www.sqlite.org/releaselog/3_22_0.html" TargetMode="External"/><Relationship Id="rId9" Type="http://schemas.openxmlformats.org/officeDocument/2006/relationships/hyperlink" Target="https://developer.android.com/training/basics/firstapp/running-app.html" TargetMode="External"/><Relationship Id="rId5" Type="http://schemas.openxmlformats.org/officeDocument/2006/relationships/hyperlink" Target="https://developers.google.com/maps/documentation/android-api/start" TargetMode="External"/><Relationship Id="rId6" Type="http://schemas.openxmlformats.org/officeDocument/2006/relationships/hyperlink" Target="https://www.androidtutorialpoint.com/intermediate/android-map-app-showing-current-location-android/" TargetMode="External"/><Relationship Id="rId7" Type="http://schemas.openxmlformats.org/officeDocument/2006/relationships/hyperlink" Target="http://www.c-sharpcorner.com/article/how-to-be-working-with-multiple-activities-and-navigate-the-activities-in-androi/" TargetMode="External"/><Relationship Id="rId8" Type="http://schemas.openxmlformats.org/officeDocument/2006/relationships/hyperlink" Target="https://developer.android.com/training/basics/firstapp/starting-activity.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1"/>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lt1"/>
              </a:buClr>
              <a:buSzPts val="4800"/>
              <a:buFont typeface="Calibri"/>
              <a:buNone/>
            </a:pPr>
            <a:r>
              <a:rPr b="0" i="0" lang="en-US" sz="4800" u="none" cap="none" strike="noStrike">
                <a:solidFill>
                  <a:schemeClr val="lt1"/>
                </a:solidFill>
                <a:latin typeface="Calibri"/>
                <a:ea typeface="Calibri"/>
                <a:cs typeface="Calibri"/>
                <a:sym typeface="Calibri"/>
              </a:rPr>
              <a:t>TEAM 5 - KSUG</a:t>
            </a:r>
            <a:r>
              <a:rPr lang="en-US"/>
              <a:t>o</a:t>
            </a:r>
            <a:endParaRPr b="0" i="0" sz="4800" u="none" cap="none" strike="noStrike">
              <a:solidFill>
                <a:schemeClr val="lt1"/>
              </a:solidFill>
              <a:latin typeface="Calibri"/>
              <a:ea typeface="Calibri"/>
              <a:cs typeface="Calibri"/>
              <a:sym typeface="Calibri"/>
            </a:endParaRPr>
          </a:p>
        </p:txBody>
      </p:sp>
      <p:sp>
        <p:nvSpPr>
          <p:cNvPr id="162" name="Google Shape;162;p21"/>
          <p:cNvSpPr txBox="1"/>
          <p:nvPr>
            <p:ph idx="1" type="subTitle"/>
          </p:nvPr>
        </p:nvSpPr>
        <p:spPr>
          <a:xfrm>
            <a:off x="3962399" y="4385731"/>
            <a:ext cx="7197726" cy="2315693"/>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lt1"/>
              </a:buClr>
              <a:buSzPts val="1665"/>
              <a:buFont typeface="Arial"/>
              <a:buNone/>
            </a:pPr>
            <a:r>
              <a:rPr lang="en-US" sz="1665"/>
              <a:t>ALBERT LIM</a:t>
            </a:r>
            <a:endParaRPr/>
          </a:p>
          <a:p>
            <a:pPr indent="0" lvl="0" marL="0" marR="0" rtl="0" algn="r">
              <a:lnSpc>
                <a:spcPct val="90000"/>
              </a:lnSpc>
              <a:spcBef>
                <a:spcPts val="1000"/>
              </a:spcBef>
              <a:spcAft>
                <a:spcPts val="0"/>
              </a:spcAft>
              <a:buClr>
                <a:schemeClr val="lt1"/>
              </a:buClr>
              <a:buSzPts val="1665"/>
              <a:buFont typeface="Arial"/>
              <a:buNone/>
            </a:pPr>
            <a:r>
              <a:rPr b="0" i="0" lang="en-US" sz="1665" u="none" cap="none" strike="noStrike">
                <a:solidFill>
                  <a:schemeClr val="lt1"/>
                </a:solidFill>
                <a:latin typeface="Calibri"/>
                <a:ea typeface="Calibri"/>
                <a:cs typeface="Calibri"/>
                <a:sym typeface="Calibri"/>
              </a:rPr>
              <a:t>CHASE GODWIN</a:t>
            </a:r>
            <a:endParaRPr/>
          </a:p>
          <a:p>
            <a:pPr indent="0" lvl="0" marL="0" marR="0" rtl="0" algn="r">
              <a:lnSpc>
                <a:spcPct val="90000"/>
              </a:lnSpc>
              <a:spcBef>
                <a:spcPts val="1000"/>
              </a:spcBef>
              <a:spcAft>
                <a:spcPts val="0"/>
              </a:spcAft>
              <a:buClr>
                <a:schemeClr val="lt1"/>
              </a:buClr>
              <a:buSzPts val="1665"/>
              <a:buFont typeface="Arial"/>
              <a:buNone/>
            </a:pPr>
            <a:r>
              <a:rPr b="0" i="0" lang="en-US" sz="1665" u="none" cap="none" strike="noStrike">
                <a:solidFill>
                  <a:schemeClr val="lt1"/>
                </a:solidFill>
                <a:latin typeface="Calibri"/>
                <a:ea typeface="Calibri"/>
                <a:cs typeface="Calibri"/>
                <a:sym typeface="Calibri"/>
              </a:rPr>
              <a:t>PATRICK HILERIO</a:t>
            </a:r>
            <a:endParaRPr b="0" i="0" sz="1665" u="none" cap="none" strike="noStrike">
              <a:solidFill>
                <a:schemeClr val="lt1"/>
              </a:solidFill>
              <a:latin typeface="Calibri"/>
              <a:ea typeface="Calibri"/>
              <a:cs typeface="Calibri"/>
              <a:sym typeface="Calibri"/>
            </a:endParaRPr>
          </a:p>
          <a:p>
            <a:pPr indent="0" lvl="0" marL="0" marR="0" rtl="0" algn="r">
              <a:lnSpc>
                <a:spcPct val="90000"/>
              </a:lnSpc>
              <a:spcBef>
                <a:spcPts val="1000"/>
              </a:spcBef>
              <a:spcAft>
                <a:spcPts val="0"/>
              </a:spcAft>
              <a:buClr>
                <a:schemeClr val="lt1"/>
              </a:buClr>
              <a:buSzPts val="1665"/>
              <a:buFont typeface="Arial"/>
              <a:buNone/>
            </a:pPr>
            <a:r>
              <a:rPr lang="en-US" sz="1665"/>
              <a:t>DAYTON CHAMBERLIN</a:t>
            </a:r>
            <a:endParaRPr/>
          </a:p>
          <a:p>
            <a:pPr indent="0" lvl="0" marL="0" marR="0" rtl="0" algn="r">
              <a:lnSpc>
                <a:spcPct val="90000"/>
              </a:lnSpc>
              <a:spcBef>
                <a:spcPts val="1000"/>
              </a:spcBef>
              <a:spcAft>
                <a:spcPts val="0"/>
              </a:spcAft>
              <a:buClr>
                <a:schemeClr val="lt1"/>
              </a:buClr>
              <a:buSzPts val="1665"/>
              <a:buFont typeface="Arial"/>
              <a:buNone/>
            </a:pPr>
            <a:r>
              <a:rPr b="0" i="0" lang="en-US" sz="1665" u="none" cap="none" strike="noStrike">
                <a:solidFill>
                  <a:schemeClr val="lt1"/>
                </a:solidFill>
                <a:latin typeface="Calibri"/>
                <a:ea typeface="Calibri"/>
                <a:cs typeface="Calibri"/>
                <a:sym typeface="Calibri"/>
              </a:rPr>
              <a:t>ANTHONY SCHELL</a:t>
            </a:r>
            <a:endParaRPr/>
          </a:p>
          <a:p>
            <a:pPr indent="0" lvl="0" marL="0" marR="0" rtl="0" algn="r">
              <a:lnSpc>
                <a:spcPct val="90000"/>
              </a:lnSpc>
              <a:spcBef>
                <a:spcPts val="1000"/>
              </a:spcBef>
              <a:spcAft>
                <a:spcPts val="0"/>
              </a:spcAft>
              <a:buClr>
                <a:schemeClr val="lt1"/>
              </a:buClr>
              <a:buSzPts val="1665"/>
              <a:buFont typeface="Arial"/>
              <a:buNone/>
            </a:pPr>
            <a:r>
              <a:rPr b="0" i="0" lang="en-US" sz="1665" u="none" cap="none" strike="noStrike">
                <a:solidFill>
                  <a:schemeClr val="lt1"/>
                </a:solidFill>
                <a:latin typeface="Calibri"/>
                <a:ea typeface="Calibri"/>
                <a:cs typeface="Calibri"/>
                <a:sym typeface="Calibri"/>
              </a:rPr>
              <a:t>NICK WILSON</a:t>
            </a:r>
            <a:endParaRPr/>
          </a:p>
          <a:p>
            <a:pPr indent="0" lvl="0" marL="0" marR="0" rtl="0" algn="r">
              <a:lnSpc>
                <a:spcPct val="90000"/>
              </a:lnSpc>
              <a:spcBef>
                <a:spcPts val="1000"/>
              </a:spcBef>
              <a:spcAft>
                <a:spcPts val="0"/>
              </a:spcAft>
              <a:buClr>
                <a:schemeClr val="lt1"/>
              </a:buClr>
              <a:buSzPts val="1665"/>
              <a:buFont typeface="Arial"/>
              <a:buNone/>
            </a:pPr>
            <a:r>
              <a:t/>
            </a:r>
            <a:endParaRPr b="0" i="0" sz="1665"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13" name="Shape 413"/>
        <p:cNvGrpSpPr/>
        <p:nvPr/>
      </p:nvGrpSpPr>
      <p:grpSpPr>
        <a:xfrm>
          <a:off x="0" y="0"/>
          <a:ext cx="0" cy="0"/>
          <a:chOff x="0" y="0"/>
          <a:chExt cx="0" cy="0"/>
        </a:xfrm>
      </p:grpSpPr>
      <p:pic>
        <p:nvPicPr>
          <p:cNvPr id="414" name="Google Shape;414;p30"/>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415" name="Google Shape;415;p30"/>
          <p:cNvSpPr/>
          <p:nvPr/>
        </p:nvSpPr>
        <p:spPr>
          <a:xfrm>
            <a:off x="5827529" y="660400"/>
            <a:ext cx="6381300" cy="6214500"/>
          </a:xfrm>
          <a:custGeom>
            <a:pathLst>
              <a:path extrusionOk="0" h="120000" w="120000">
                <a:moveTo>
                  <a:pt x="120000" y="95315"/>
                </a:moveTo>
                <a:cubicBezTo>
                  <a:pt x="120000" y="35130"/>
                  <a:pt x="120000" y="35130"/>
                  <a:pt x="120000" y="35130"/>
                </a:cubicBezTo>
                <a:cubicBezTo>
                  <a:pt x="109377" y="14237"/>
                  <a:pt x="88132" y="0"/>
                  <a:pt x="63555" y="0"/>
                </a:cubicBezTo>
                <a:cubicBezTo>
                  <a:pt x="28537" y="0"/>
                  <a:pt x="0" y="29214"/>
                  <a:pt x="0" y="65269"/>
                </a:cubicBezTo>
                <a:cubicBezTo>
                  <a:pt x="0" y="88197"/>
                  <a:pt x="11612" y="108351"/>
                  <a:pt x="29077" y="120000"/>
                </a:cubicBezTo>
                <a:cubicBezTo>
                  <a:pt x="98124" y="120000"/>
                  <a:pt x="98124" y="120000"/>
                  <a:pt x="98124" y="120000"/>
                </a:cubicBezTo>
                <a:cubicBezTo>
                  <a:pt x="107396" y="113898"/>
                  <a:pt x="114868" y="105392"/>
                  <a:pt x="120000" y="95315"/>
                </a:cubicBezTo>
                <a:close/>
              </a:path>
            </a:pathLst>
          </a:custGeom>
          <a:solidFill>
            <a:schemeClr val="lt1"/>
          </a:solid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id="416" name="Google Shape;416;p30"/>
          <p:cNvPicPr preferRelativeResize="0"/>
          <p:nvPr/>
        </p:nvPicPr>
        <p:blipFill rotWithShape="1">
          <a:blip r:embed="rId5">
            <a:alphaModFix/>
          </a:blip>
          <a:srcRect b="0" l="0" r="0" t="0"/>
          <a:stretch/>
        </p:blipFill>
        <p:spPr>
          <a:xfrm>
            <a:off x="5090935" y="205231"/>
            <a:ext cx="2006974" cy="3211161"/>
          </a:xfrm>
          <a:prstGeom prst="rect">
            <a:avLst/>
          </a:prstGeom>
          <a:noFill/>
          <a:ln>
            <a:noFill/>
          </a:ln>
        </p:spPr>
      </p:pic>
      <p:sp>
        <p:nvSpPr>
          <p:cNvPr id="417" name="Google Shape;417;p30"/>
          <p:cNvSpPr/>
          <p:nvPr/>
        </p:nvSpPr>
        <p:spPr>
          <a:xfrm>
            <a:off x="5281603" y="104899"/>
            <a:ext cx="6896713" cy="6005491"/>
          </a:xfrm>
          <a:custGeom>
            <a:pathLst>
              <a:path extrusionOk="0" h="120000" w="120000">
                <a:moveTo>
                  <a:pt x="68079" y="0"/>
                </a:moveTo>
                <a:cubicBezTo>
                  <a:pt x="86879" y="0"/>
                  <a:pt x="103899" y="8750"/>
                  <a:pt x="116219" y="22899"/>
                </a:cubicBezTo>
                <a:lnTo>
                  <a:pt x="119999" y="27676"/>
                </a:lnTo>
                <a:lnTo>
                  <a:pt x="119999" y="28598"/>
                </a:lnTo>
                <a:lnTo>
                  <a:pt x="115836" y="23338"/>
                </a:lnTo>
                <a:cubicBezTo>
                  <a:pt x="103614" y="9302"/>
                  <a:pt x="86729" y="621"/>
                  <a:pt x="68079" y="621"/>
                </a:cubicBezTo>
                <a:cubicBezTo>
                  <a:pt x="30779" y="621"/>
                  <a:pt x="540" y="35346"/>
                  <a:pt x="540" y="78182"/>
                </a:cubicBezTo>
                <a:cubicBezTo>
                  <a:pt x="540" y="92907"/>
                  <a:pt x="4113" y="106674"/>
                  <a:pt x="10318" y="118401"/>
                </a:cubicBezTo>
                <a:lnTo>
                  <a:pt x="11029" y="119673"/>
                </a:lnTo>
                <a:lnTo>
                  <a:pt x="10568" y="120000"/>
                </a:lnTo>
                <a:lnTo>
                  <a:pt x="9856" y="118723"/>
                </a:lnTo>
                <a:cubicBezTo>
                  <a:pt x="3601" y="106902"/>
                  <a:pt x="0" y="93025"/>
                  <a:pt x="0" y="78182"/>
                </a:cubicBezTo>
                <a:cubicBezTo>
                  <a:pt x="0" y="35003"/>
                  <a:pt x="30480" y="0"/>
                  <a:pt x="68079" y="0"/>
                </a:cubicBezTo>
                <a:close/>
              </a:path>
            </a:pathLst>
          </a:custGeom>
          <a:solidFill>
            <a:srgbClr val="FFFFFF">
              <a:alpha val="4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418" name="Google Shape;418;p30"/>
          <p:cNvGrpSpPr/>
          <p:nvPr/>
        </p:nvGrpSpPr>
        <p:grpSpPr>
          <a:xfrm>
            <a:off x="5516218" y="331504"/>
            <a:ext cx="6675782" cy="5276654"/>
            <a:chOff x="5516218" y="331504"/>
            <a:chExt cx="6675782" cy="5276654"/>
          </a:xfrm>
        </p:grpSpPr>
        <p:cxnSp>
          <p:nvCxnSpPr>
            <p:cNvPr id="419" name="Google Shape;419;p30"/>
            <p:cNvCxnSpPr/>
            <p:nvPr/>
          </p:nvCxnSpPr>
          <p:spPr>
            <a:xfrm flipH="1">
              <a:off x="9266830" y="33150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0" name="Google Shape;420;p30"/>
            <p:cNvCxnSpPr/>
            <p:nvPr/>
          </p:nvCxnSpPr>
          <p:spPr>
            <a:xfrm flipH="1" rot="120000">
              <a:off x="9408861" y="33832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1" name="Google Shape;421;p30"/>
            <p:cNvCxnSpPr/>
            <p:nvPr/>
          </p:nvCxnSpPr>
          <p:spPr>
            <a:xfrm flipH="1" rot="240000">
              <a:off x="9551700" y="34763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2" name="Google Shape;422;p30"/>
            <p:cNvCxnSpPr/>
            <p:nvPr/>
          </p:nvCxnSpPr>
          <p:spPr>
            <a:xfrm flipH="1" rot="360000">
              <a:off x="9688748" y="36808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3" name="Google Shape;423;p30"/>
            <p:cNvCxnSpPr/>
            <p:nvPr/>
          </p:nvCxnSpPr>
          <p:spPr>
            <a:xfrm flipH="1" rot="540000">
              <a:off x="9824866" y="38922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4" name="Google Shape;424;p30"/>
            <p:cNvCxnSpPr/>
            <p:nvPr/>
          </p:nvCxnSpPr>
          <p:spPr>
            <a:xfrm flipH="1" rot="660000">
              <a:off x="9966867" y="41754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5" name="Google Shape;425;p30"/>
            <p:cNvCxnSpPr/>
            <p:nvPr/>
          </p:nvCxnSpPr>
          <p:spPr>
            <a:xfrm flipH="1" rot="780000">
              <a:off x="10104425" y="44587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6" name="Google Shape;426;p30"/>
            <p:cNvCxnSpPr/>
            <p:nvPr/>
          </p:nvCxnSpPr>
          <p:spPr>
            <a:xfrm flipH="1" rot="900000">
              <a:off x="10240513" y="47948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7" name="Google Shape;427;p30"/>
            <p:cNvCxnSpPr/>
            <p:nvPr/>
          </p:nvCxnSpPr>
          <p:spPr>
            <a:xfrm flipH="1" rot="1080000">
              <a:off x="10373882" y="52435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8" name="Google Shape;428;p30"/>
            <p:cNvCxnSpPr/>
            <p:nvPr/>
          </p:nvCxnSpPr>
          <p:spPr>
            <a:xfrm flipH="1" rot="1200000">
              <a:off x="10505632" y="57062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29" name="Google Shape;429;p30"/>
            <p:cNvCxnSpPr/>
            <p:nvPr/>
          </p:nvCxnSpPr>
          <p:spPr>
            <a:xfrm flipH="1" rot="1320000">
              <a:off x="10637382" y="62134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0" name="Google Shape;430;p30"/>
            <p:cNvCxnSpPr/>
            <p:nvPr/>
          </p:nvCxnSpPr>
          <p:spPr>
            <a:xfrm flipH="1" rot="1440000">
              <a:off x="10760965" y="69043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1" name="Google Shape;431;p30"/>
            <p:cNvCxnSpPr/>
            <p:nvPr/>
          </p:nvCxnSpPr>
          <p:spPr>
            <a:xfrm flipH="1" rot="1620000">
              <a:off x="10888991" y="75509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2" name="Google Shape;432;p30"/>
            <p:cNvCxnSpPr/>
            <p:nvPr/>
          </p:nvCxnSpPr>
          <p:spPr>
            <a:xfrm flipH="1" rot="1740000">
              <a:off x="11010193" y="81974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3" name="Google Shape;433;p30"/>
            <p:cNvCxnSpPr/>
            <p:nvPr/>
          </p:nvCxnSpPr>
          <p:spPr>
            <a:xfrm flipH="1" rot="1860000">
              <a:off x="11129014" y="895662"/>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4" name="Google Shape;434;p30"/>
            <p:cNvCxnSpPr/>
            <p:nvPr/>
          </p:nvCxnSpPr>
          <p:spPr>
            <a:xfrm flipH="1" rot="1980000">
              <a:off x="11249872" y="96809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5" name="Google Shape;435;p30"/>
            <p:cNvCxnSpPr/>
            <p:nvPr/>
          </p:nvCxnSpPr>
          <p:spPr>
            <a:xfrm flipH="1" rot="2160000">
              <a:off x="11366875" y="104808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6" name="Google Shape;436;p30"/>
            <p:cNvCxnSpPr/>
            <p:nvPr/>
          </p:nvCxnSpPr>
          <p:spPr>
            <a:xfrm flipH="1" rot="2280000">
              <a:off x="11474058" y="113152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7" name="Google Shape;437;p30"/>
            <p:cNvCxnSpPr/>
            <p:nvPr/>
          </p:nvCxnSpPr>
          <p:spPr>
            <a:xfrm flipH="1" rot="2400000">
              <a:off x="11583303" y="122179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8" name="Google Shape;438;p30"/>
            <p:cNvCxnSpPr/>
            <p:nvPr/>
          </p:nvCxnSpPr>
          <p:spPr>
            <a:xfrm flipH="1" rot="2520000">
              <a:off x="11685344" y="1321772"/>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39" name="Google Shape;439;p30"/>
            <p:cNvCxnSpPr/>
            <p:nvPr/>
          </p:nvCxnSpPr>
          <p:spPr>
            <a:xfrm flipH="1" rot="2700000">
              <a:off x="11787704" y="141763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0" name="Google Shape;440;p30"/>
            <p:cNvCxnSpPr/>
            <p:nvPr/>
          </p:nvCxnSpPr>
          <p:spPr>
            <a:xfrm flipH="1" rot="2820000">
              <a:off x="11880859" y="151793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1" name="Google Shape;441;p30"/>
            <p:cNvCxnSpPr/>
            <p:nvPr/>
          </p:nvCxnSpPr>
          <p:spPr>
            <a:xfrm flipH="1" rot="2940000">
              <a:off x="11969252" y="1627437"/>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2" name="Google Shape;442;p30"/>
            <p:cNvCxnSpPr/>
            <p:nvPr/>
          </p:nvCxnSpPr>
          <p:spPr>
            <a:xfrm flipH="1" rot="3060000">
              <a:off x="12062016" y="173601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3" name="Google Shape;443;p30"/>
            <p:cNvCxnSpPr/>
            <p:nvPr/>
          </p:nvCxnSpPr>
          <p:spPr>
            <a:xfrm flipH="1">
              <a:off x="12074680" y="1910249"/>
              <a:ext cx="117320" cy="82912"/>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4" name="Google Shape;444;p30"/>
            <p:cNvCxnSpPr/>
            <p:nvPr/>
          </p:nvCxnSpPr>
          <p:spPr>
            <a:xfrm flipH="1">
              <a:off x="12149943" y="2083594"/>
              <a:ext cx="39676" cy="21436"/>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5" name="Google Shape;445;p30"/>
            <p:cNvCxnSpPr/>
            <p:nvPr/>
          </p:nvCxnSpPr>
          <p:spPr>
            <a:xfrm flipH="1" rot="-180000">
              <a:off x="9127990" y="33425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6" name="Google Shape;446;p30"/>
            <p:cNvCxnSpPr/>
            <p:nvPr/>
          </p:nvCxnSpPr>
          <p:spPr>
            <a:xfrm flipH="1" rot="-300000">
              <a:off x="8987576" y="33663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7" name="Google Shape;447;p30"/>
            <p:cNvCxnSpPr/>
            <p:nvPr/>
          </p:nvCxnSpPr>
          <p:spPr>
            <a:xfrm flipH="1" rot="-420000">
              <a:off x="8844859" y="35117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8" name="Google Shape;448;p30"/>
            <p:cNvCxnSpPr/>
            <p:nvPr/>
          </p:nvCxnSpPr>
          <p:spPr>
            <a:xfrm flipH="1" rot="-540000">
              <a:off x="8706904" y="36571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49" name="Google Shape;449;p30"/>
            <p:cNvCxnSpPr/>
            <p:nvPr/>
          </p:nvCxnSpPr>
          <p:spPr>
            <a:xfrm flipH="1" rot="-720000">
              <a:off x="8568008" y="38789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0" name="Google Shape;450;p30"/>
            <p:cNvCxnSpPr/>
            <p:nvPr/>
          </p:nvCxnSpPr>
          <p:spPr>
            <a:xfrm flipH="1" rot="-840000">
              <a:off x="8429112" y="41006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1" name="Google Shape;451;p30"/>
            <p:cNvCxnSpPr/>
            <p:nvPr/>
          </p:nvCxnSpPr>
          <p:spPr>
            <a:xfrm flipH="1" rot="-960000">
              <a:off x="8294968" y="44621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2" name="Google Shape;452;p30"/>
            <p:cNvCxnSpPr/>
            <p:nvPr/>
          </p:nvCxnSpPr>
          <p:spPr>
            <a:xfrm flipH="1" rot="-1080000">
              <a:off x="8160824" y="48237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3" name="Google Shape;453;p30"/>
            <p:cNvCxnSpPr/>
            <p:nvPr/>
          </p:nvCxnSpPr>
          <p:spPr>
            <a:xfrm flipH="1" rot="-1260000">
              <a:off x="8027689" y="53184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4" name="Google Shape;454;p30"/>
            <p:cNvCxnSpPr/>
            <p:nvPr/>
          </p:nvCxnSpPr>
          <p:spPr>
            <a:xfrm flipH="1" rot="-1380000">
              <a:off x="7894554" y="58132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5" name="Google Shape;455;p30"/>
            <p:cNvCxnSpPr/>
            <p:nvPr/>
          </p:nvCxnSpPr>
          <p:spPr>
            <a:xfrm flipH="1" rot="-1500000">
              <a:off x="7761419" y="63079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6" name="Google Shape;456;p30"/>
            <p:cNvCxnSpPr/>
            <p:nvPr/>
          </p:nvCxnSpPr>
          <p:spPr>
            <a:xfrm flipH="1" rot="-1620000">
              <a:off x="7636645" y="68980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7" name="Google Shape;457;p30"/>
            <p:cNvCxnSpPr/>
            <p:nvPr/>
          </p:nvCxnSpPr>
          <p:spPr>
            <a:xfrm flipH="1" rot="-1800000">
              <a:off x="7511871" y="75119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8" name="Google Shape;458;p30"/>
            <p:cNvCxnSpPr/>
            <p:nvPr/>
          </p:nvCxnSpPr>
          <p:spPr>
            <a:xfrm flipH="1" rot="-1920000">
              <a:off x="7387899" y="81977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59" name="Google Shape;459;p30"/>
            <p:cNvCxnSpPr/>
            <p:nvPr/>
          </p:nvCxnSpPr>
          <p:spPr>
            <a:xfrm flipH="1" rot="-2040000">
              <a:off x="7268530" y="89316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0" name="Google Shape;460;p30"/>
            <p:cNvCxnSpPr/>
            <p:nvPr/>
          </p:nvCxnSpPr>
          <p:spPr>
            <a:xfrm flipH="1" rot="-2160000">
              <a:off x="7152030" y="97658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1" name="Google Shape;461;p30"/>
            <p:cNvCxnSpPr/>
            <p:nvPr/>
          </p:nvCxnSpPr>
          <p:spPr>
            <a:xfrm flipH="1" rot="-2340000">
              <a:off x="7041695" y="106002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2" name="Google Shape;462;p30"/>
            <p:cNvCxnSpPr/>
            <p:nvPr/>
          </p:nvCxnSpPr>
          <p:spPr>
            <a:xfrm flipH="1" rot="-2460000">
              <a:off x="6931360" y="114346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3" name="Google Shape;463;p30"/>
            <p:cNvCxnSpPr/>
            <p:nvPr/>
          </p:nvCxnSpPr>
          <p:spPr>
            <a:xfrm flipH="1" rot="-2580000">
              <a:off x="6819070" y="123586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4" name="Google Shape;464;p30"/>
            <p:cNvCxnSpPr/>
            <p:nvPr/>
          </p:nvCxnSpPr>
          <p:spPr>
            <a:xfrm flipH="1" rot="-2700000">
              <a:off x="6721359" y="133274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5" name="Google Shape;465;p30"/>
            <p:cNvCxnSpPr/>
            <p:nvPr/>
          </p:nvCxnSpPr>
          <p:spPr>
            <a:xfrm flipH="1" rot="-2880000">
              <a:off x="6617467" y="142942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6" name="Google Shape;466;p30"/>
            <p:cNvCxnSpPr/>
            <p:nvPr/>
          </p:nvCxnSpPr>
          <p:spPr>
            <a:xfrm flipH="1" rot="-3000000">
              <a:off x="6520032" y="152728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7" name="Google Shape;467;p30"/>
            <p:cNvCxnSpPr/>
            <p:nvPr/>
          </p:nvCxnSpPr>
          <p:spPr>
            <a:xfrm flipH="1" rot="-3120000">
              <a:off x="6429579" y="164161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8" name="Google Shape;468;p30"/>
            <p:cNvCxnSpPr/>
            <p:nvPr/>
          </p:nvCxnSpPr>
          <p:spPr>
            <a:xfrm flipH="1" rot="-3240000">
              <a:off x="6340532" y="175042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69" name="Google Shape;469;p30"/>
            <p:cNvCxnSpPr/>
            <p:nvPr/>
          </p:nvCxnSpPr>
          <p:spPr>
            <a:xfrm flipH="1" rot="-3420000">
              <a:off x="6261757" y="186017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0" name="Google Shape;470;p30"/>
            <p:cNvCxnSpPr/>
            <p:nvPr/>
          </p:nvCxnSpPr>
          <p:spPr>
            <a:xfrm flipH="1" rot="-3540000">
              <a:off x="6184144" y="197961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1" name="Google Shape;471;p30"/>
            <p:cNvCxnSpPr/>
            <p:nvPr/>
          </p:nvCxnSpPr>
          <p:spPr>
            <a:xfrm flipH="1" rot="-3660000">
              <a:off x="6106531" y="209906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2" name="Google Shape;472;p30"/>
            <p:cNvCxnSpPr/>
            <p:nvPr/>
          </p:nvCxnSpPr>
          <p:spPr>
            <a:xfrm flipH="1" rot="-3780000">
              <a:off x="6043206" y="222255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3" name="Google Shape;473;p30"/>
            <p:cNvCxnSpPr/>
            <p:nvPr/>
          </p:nvCxnSpPr>
          <p:spPr>
            <a:xfrm flipH="1" rot="-3960000">
              <a:off x="5978913" y="234430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4" name="Google Shape;474;p30"/>
            <p:cNvCxnSpPr/>
            <p:nvPr/>
          </p:nvCxnSpPr>
          <p:spPr>
            <a:xfrm flipH="1" rot="-4080000">
              <a:off x="5912438" y="247067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5" name="Google Shape;475;p30"/>
            <p:cNvCxnSpPr/>
            <p:nvPr/>
          </p:nvCxnSpPr>
          <p:spPr>
            <a:xfrm flipH="1" rot="-4200000">
              <a:off x="5858875" y="2600922"/>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6" name="Google Shape;476;p30"/>
            <p:cNvCxnSpPr/>
            <p:nvPr/>
          </p:nvCxnSpPr>
          <p:spPr>
            <a:xfrm flipH="1" rot="-4320000">
              <a:off x="5808182" y="273404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7" name="Google Shape;477;p30"/>
            <p:cNvCxnSpPr/>
            <p:nvPr/>
          </p:nvCxnSpPr>
          <p:spPr>
            <a:xfrm flipH="1" rot="-4500000">
              <a:off x="5773263" y="286686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8" name="Google Shape;478;p30"/>
            <p:cNvCxnSpPr/>
            <p:nvPr/>
          </p:nvCxnSpPr>
          <p:spPr>
            <a:xfrm flipH="1" rot="-4620000">
              <a:off x="5735963" y="300206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79" name="Google Shape;479;p30"/>
            <p:cNvCxnSpPr/>
            <p:nvPr/>
          </p:nvCxnSpPr>
          <p:spPr>
            <a:xfrm flipH="1" rot="-4740000">
              <a:off x="5700105" y="313891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0" name="Google Shape;480;p30"/>
            <p:cNvCxnSpPr/>
            <p:nvPr/>
          </p:nvCxnSpPr>
          <p:spPr>
            <a:xfrm flipH="1" rot="-4860000">
              <a:off x="5665939" y="327548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1" name="Google Shape;481;p30"/>
            <p:cNvCxnSpPr/>
            <p:nvPr/>
          </p:nvCxnSpPr>
          <p:spPr>
            <a:xfrm flipH="1" rot="-5040000">
              <a:off x="5644476" y="341425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2" name="Google Shape;482;p30"/>
            <p:cNvCxnSpPr/>
            <p:nvPr/>
          </p:nvCxnSpPr>
          <p:spPr>
            <a:xfrm flipH="1" rot="-5160000">
              <a:off x="5626530" y="355462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3" name="Google Shape;483;p30"/>
            <p:cNvCxnSpPr/>
            <p:nvPr/>
          </p:nvCxnSpPr>
          <p:spPr>
            <a:xfrm flipH="1" rot="-5280000">
              <a:off x="5616429" y="369183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4" name="Google Shape;484;p30"/>
            <p:cNvCxnSpPr/>
            <p:nvPr/>
          </p:nvCxnSpPr>
          <p:spPr>
            <a:xfrm flipH="1" rot="-5400000">
              <a:off x="5611319" y="383537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5" name="Google Shape;485;p30"/>
            <p:cNvCxnSpPr/>
            <p:nvPr/>
          </p:nvCxnSpPr>
          <p:spPr>
            <a:xfrm flipH="1" rot="-5580000">
              <a:off x="5608540" y="397572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6" name="Google Shape;486;p30"/>
            <p:cNvCxnSpPr/>
            <p:nvPr/>
          </p:nvCxnSpPr>
          <p:spPr>
            <a:xfrm flipH="1" rot="-5700000">
              <a:off x="5605761" y="411607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7" name="Google Shape;487;p30"/>
            <p:cNvCxnSpPr/>
            <p:nvPr/>
          </p:nvCxnSpPr>
          <p:spPr>
            <a:xfrm flipH="1" rot="-5820000">
              <a:off x="5624195" y="425421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8" name="Google Shape;488;p30"/>
            <p:cNvCxnSpPr/>
            <p:nvPr/>
          </p:nvCxnSpPr>
          <p:spPr>
            <a:xfrm flipH="1" rot="-5940000">
              <a:off x="5642629" y="439235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89" name="Google Shape;489;p30"/>
            <p:cNvCxnSpPr/>
            <p:nvPr/>
          </p:nvCxnSpPr>
          <p:spPr>
            <a:xfrm flipH="1" rot="-6120000">
              <a:off x="5654818" y="453638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90" name="Google Shape;490;p30"/>
            <p:cNvCxnSpPr/>
            <p:nvPr/>
          </p:nvCxnSpPr>
          <p:spPr>
            <a:xfrm flipH="1" rot="-6240000">
              <a:off x="5684446" y="4671367"/>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91" name="Google Shape;491;p30"/>
            <p:cNvCxnSpPr/>
            <p:nvPr/>
          </p:nvCxnSpPr>
          <p:spPr>
            <a:xfrm flipH="1" rot="-6360000">
              <a:off x="5714074" y="480873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92" name="Google Shape;492;p30"/>
            <p:cNvCxnSpPr/>
            <p:nvPr/>
          </p:nvCxnSpPr>
          <p:spPr>
            <a:xfrm flipH="1" rot="-6480000">
              <a:off x="5748464" y="494847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93" name="Google Shape;493;p30"/>
            <p:cNvCxnSpPr/>
            <p:nvPr/>
          </p:nvCxnSpPr>
          <p:spPr>
            <a:xfrm flipH="1" rot="-6660000">
              <a:off x="5792091" y="5077607"/>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94" name="Google Shape;494;p30"/>
            <p:cNvCxnSpPr/>
            <p:nvPr/>
          </p:nvCxnSpPr>
          <p:spPr>
            <a:xfrm flipH="1" rot="-6780000">
              <a:off x="5847441" y="521122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95" name="Google Shape;495;p30"/>
            <p:cNvCxnSpPr/>
            <p:nvPr/>
          </p:nvCxnSpPr>
          <p:spPr>
            <a:xfrm flipH="1" rot="-6900000">
              <a:off x="5900410" y="534245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496" name="Google Shape;496;p30"/>
            <p:cNvCxnSpPr/>
            <p:nvPr/>
          </p:nvCxnSpPr>
          <p:spPr>
            <a:xfrm flipH="1" rot="-7020000">
              <a:off x="5955760" y="5473693"/>
              <a:ext cx="3394" cy="182880"/>
            </a:xfrm>
            <a:prstGeom prst="straightConnector1">
              <a:avLst/>
            </a:prstGeom>
            <a:noFill/>
            <a:ln cap="rnd" cmpd="sng" w="9525">
              <a:solidFill>
                <a:srgbClr val="FFFFFF">
                  <a:alpha val="29803"/>
                </a:srgbClr>
              </a:solidFill>
              <a:prstDash val="solid"/>
              <a:round/>
              <a:headEnd len="sm" w="sm" type="none"/>
              <a:tailEnd len="sm" w="sm" type="none"/>
            </a:ln>
          </p:spPr>
        </p:cxnSp>
      </p:grpSp>
      <p:pic>
        <p:nvPicPr>
          <p:cNvPr id="497" name="Google Shape;497;p30"/>
          <p:cNvPicPr preferRelativeResize="0"/>
          <p:nvPr/>
        </p:nvPicPr>
        <p:blipFill rotWithShape="1">
          <a:blip r:embed="rId6">
            <a:alphaModFix/>
          </a:blip>
          <a:srcRect b="0" l="0" r="0" t="0"/>
          <a:stretch/>
        </p:blipFill>
        <p:spPr>
          <a:xfrm>
            <a:off x="7392921" y="1822531"/>
            <a:ext cx="1806277" cy="3211160"/>
          </a:xfrm>
          <a:prstGeom prst="rect">
            <a:avLst/>
          </a:prstGeom>
          <a:noFill/>
          <a:ln>
            <a:noFill/>
          </a:ln>
        </p:spPr>
      </p:pic>
      <p:sp>
        <p:nvSpPr>
          <p:cNvPr id="498" name="Google Shape;498;p30"/>
          <p:cNvSpPr txBox="1"/>
          <p:nvPr>
            <p:ph type="title"/>
          </p:nvPr>
        </p:nvSpPr>
        <p:spPr>
          <a:xfrm>
            <a:off x="486877" y="2250385"/>
            <a:ext cx="4529422" cy="2601011"/>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1"/>
              </a:buClr>
              <a:buSzPts val="4800"/>
              <a:buFont typeface="Calibri"/>
              <a:buNone/>
            </a:pPr>
            <a:r>
              <a:rPr b="0" i="0" lang="en-US" sz="4800" u="none" cap="none" strike="noStrike">
                <a:solidFill>
                  <a:schemeClr val="lt1"/>
                </a:solidFill>
                <a:latin typeface="Calibri"/>
                <a:ea typeface="Calibri"/>
                <a:cs typeface="Calibri"/>
                <a:sym typeface="Calibri"/>
              </a:rPr>
              <a:t>CURRENT DESIGNS</a:t>
            </a:r>
            <a:endParaRPr/>
          </a:p>
        </p:txBody>
      </p:sp>
      <p:pic>
        <p:nvPicPr>
          <p:cNvPr id="499" name="Google Shape;499;p30"/>
          <p:cNvPicPr preferRelativeResize="0"/>
          <p:nvPr/>
        </p:nvPicPr>
        <p:blipFill>
          <a:blip r:embed="rId7">
            <a:alphaModFix/>
          </a:blip>
          <a:stretch>
            <a:fillRect/>
          </a:stretch>
        </p:blipFill>
        <p:spPr>
          <a:xfrm>
            <a:off x="9567642" y="3416400"/>
            <a:ext cx="2196158" cy="3270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31"/>
          <p:cNvSpPr txBox="1"/>
          <p:nvPr>
            <p:ph type="title"/>
          </p:nvPr>
        </p:nvSpPr>
        <p:spPr>
          <a:xfrm>
            <a:off x="685801" y="609600"/>
            <a:ext cx="10131300" cy="1456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FEATURES</a:t>
            </a:r>
            <a:endParaRPr/>
          </a:p>
        </p:txBody>
      </p:sp>
      <p:sp>
        <p:nvSpPr>
          <p:cNvPr id="506" name="Google Shape;506;p31"/>
          <p:cNvSpPr txBox="1"/>
          <p:nvPr>
            <p:ph idx="1" type="body"/>
          </p:nvPr>
        </p:nvSpPr>
        <p:spPr>
          <a:xfrm>
            <a:off x="784076" y="1828317"/>
            <a:ext cx="10131300" cy="3649200"/>
          </a:xfrm>
          <a:prstGeom prst="rect">
            <a:avLst/>
          </a:prstGeom>
        </p:spPr>
        <p:txBody>
          <a:bodyPr anchorCtr="0" anchor="ctr" bIns="91425" lIns="91425" spcFirstLastPara="1" rIns="91425" wrap="square" tIns="91425">
            <a:noAutofit/>
          </a:bodyPr>
          <a:lstStyle/>
          <a:p>
            <a:pPr indent="-381000" lvl="0" marL="457200" rtl="0">
              <a:spcBef>
                <a:spcPts val="300"/>
              </a:spcBef>
              <a:spcAft>
                <a:spcPts val="0"/>
              </a:spcAft>
              <a:buClr>
                <a:srgbClr val="FFFFFF"/>
              </a:buClr>
              <a:buSzPts val="2400"/>
              <a:buFont typeface="Andika"/>
              <a:buChar char="•"/>
            </a:pPr>
            <a:r>
              <a:rPr lang="en-US" sz="2400">
                <a:solidFill>
                  <a:srgbClr val="FFFFFF"/>
                </a:solidFill>
                <a:latin typeface="Andika"/>
                <a:ea typeface="Andika"/>
                <a:cs typeface="Andika"/>
                <a:sym typeface="Andika"/>
              </a:rPr>
              <a:t>D2L</a:t>
            </a:r>
            <a:endParaRPr sz="2400">
              <a:solidFill>
                <a:srgbClr val="FFFFFF"/>
              </a:solidFill>
              <a:latin typeface="Andika"/>
              <a:ea typeface="Andika"/>
              <a:cs typeface="Andika"/>
              <a:sym typeface="Andika"/>
            </a:endParaRPr>
          </a:p>
          <a:p>
            <a:pPr indent="-381000" lvl="0" marL="457200" rtl="0">
              <a:spcBef>
                <a:spcPts val="0"/>
              </a:spcBef>
              <a:spcAft>
                <a:spcPts val="0"/>
              </a:spcAft>
              <a:buClr>
                <a:srgbClr val="FFFFFF"/>
              </a:buClr>
              <a:buSzPts val="2400"/>
              <a:buFont typeface="Andika"/>
              <a:buChar char="•"/>
            </a:pPr>
            <a:r>
              <a:rPr lang="en-US" sz="2400">
                <a:solidFill>
                  <a:srgbClr val="FFFFFF"/>
                </a:solidFill>
                <a:latin typeface="Andika"/>
                <a:ea typeface="Andika"/>
                <a:cs typeface="Andika"/>
                <a:sym typeface="Andika"/>
              </a:rPr>
              <a:t>Student Schedule </a:t>
            </a:r>
            <a:endParaRPr sz="2400">
              <a:solidFill>
                <a:srgbClr val="FFFFFF"/>
              </a:solidFill>
              <a:latin typeface="Andika"/>
              <a:ea typeface="Andika"/>
              <a:cs typeface="Andika"/>
              <a:sym typeface="Andika"/>
            </a:endParaRPr>
          </a:p>
          <a:p>
            <a:pPr indent="-381000" lvl="0" marL="457200" rtl="0">
              <a:spcBef>
                <a:spcPts val="0"/>
              </a:spcBef>
              <a:spcAft>
                <a:spcPts val="0"/>
              </a:spcAft>
              <a:buClr>
                <a:srgbClr val="FFFFFF"/>
              </a:buClr>
              <a:buSzPts val="2400"/>
              <a:buFont typeface="Andika"/>
              <a:buChar char="•"/>
            </a:pPr>
            <a:r>
              <a:rPr lang="en-US" sz="2400">
                <a:solidFill>
                  <a:srgbClr val="FFFFFF"/>
                </a:solidFill>
                <a:latin typeface="Andika"/>
                <a:ea typeface="Andika"/>
                <a:cs typeface="Andika"/>
                <a:sym typeface="Andika"/>
              </a:rPr>
              <a:t>BOB</a:t>
            </a:r>
            <a:endParaRPr sz="2400">
              <a:solidFill>
                <a:srgbClr val="FFFFFF"/>
              </a:solidFill>
              <a:latin typeface="Andika"/>
              <a:ea typeface="Andika"/>
              <a:cs typeface="Andika"/>
              <a:sym typeface="Andika"/>
            </a:endParaRPr>
          </a:p>
          <a:p>
            <a:pPr indent="-381000" lvl="0" marL="457200" rtl="0">
              <a:spcBef>
                <a:spcPts val="0"/>
              </a:spcBef>
              <a:spcAft>
                <a:spcPts val="0"/>
              </a:spcAft>
              <a:buClr>
                <a:srgbClr val="FFFFFF"/>
              </a:buClr>
              <a:buSzPts val="2400"/>
              <a:buFont typeface="Andika"/>
              <a:buChar char="•"/>
            </a:pPr>
            <a:r>
              <a:rPr lang="en-US" sz="2400">
                <a:solidFill>
                  <a:srgbClr val="FFFFFF"/>
                </a:solidFill>
                <a:latin typeface="Andika"/>
                <a:ea typeface="Andika"/>
                <a:cs typeface="Andika"/>
                <a:sym typeface="Andika"/>
              </a:rPr>
              <a:t>OwlLife</a:t>
            </a:r>
            <a:endParaRPr sz="2400">
              <a:solidFill>
                <a:srgbClr val="FFFFFF"/>
              </a:solidFill>
              <a:latin typeface="Andika"/>
              <a:ea typeface="Andika"/>
              <a:cs typeface="Andika"/>
              <a:sym typeface="Andika"/>
            </a:endParaRPr>
          </a:p>
          <a:p>
            <a:pPr indent="-381000" lvl="0" marL="457200" rtl="0">
              <a:spcBef>
                <a:spcPts val="0"/>
              </a:spcBef>
              <a:spcAft>
                <a:spcPts val="0"/>
              </a:spcAft>
              <a:buClr>
                <a:srgbClr val="FFFFFF"/>
              </a:buClr>
              <a:buSzPts val="2400"/>
              <a:buFont typeface="Andika"/>
              <a:buChar char="•"/>
            </a:pPr>
            <a:r>
              <a:rPr lang="en-US" sz="2400">
                <a:solidFill>
                  <a:srgbClr val="FFFFFF"/>
                </a:solidFill>
                <a:latin typeface="Andika"/>
                <a:ea typeface="Andika"/>
                <a:cs typeface="Andika"/>
                <a:sym typeface="Andika"/>
              </a:rPr>
              <a:t>Interactive Map</a:t>
            </a:r>
            <a:endParaRPr sz="2400">
              <a:solidFill>
                <a:srgbClr val="FFFFFF"/>
              </a:solidFill>
              <a:latin typeface="Andika"/>
              <a:ea typeface="Andika"/>
              <a:cs typeface="Andika"/>
              <a:sym typeface="Andika"/>
            </a:endParaRPr>
          </a:p>
          <a:p>
            <a:pPr indent="-381000" lvl="0" marL="457200" rtl="0">
              <a:spcBef>
                <a:spcPts val="0"/>
              </a:spcBef>
              <a:spcAft>
                <a:spcPts val="0"/>
              </a:spcAft>
              <a:buClr>
                <a:srgbClr val="FFFFFF"/>
              </a:buClr>
              <a:buSzPts val="2400"/>
              <a:buFont typeface="Andika"/>
              <a:buChar char="•"/>
            </a:pPr>
            <a:r>
              <a:rPr lang="en-US" sz="2400">
                <a:solidFill>
                  <a:srgbClr val="FFFFFF"/>
                </a:solidFill>
                <a:latin typeface="Andika"/>
                <a:ea typeface="Andika"/>
                <a:cs typeface="Andika"/>
                <a:sym typeface="Andika"/>
              </a:rPr>
              <a:t>KSU Social Feeds</a:t>
            </a:r>
            <a:endParaRPr sz="2400">
              <a:solidFill>
                <a:srgbClr val="FFFFFF"/>
              </a:solidFill>
              <a:latin typeface="Andika"/>
              <a:ea typeface="Andika"/>
              <a:cs typeface="Andika"/>
              <a:sym typeface="Andika"/>
            </a:endParaRPr>
          </a:p>
          <a:p>
            <a:pPr indent="-381000" lvl="0" marL="457200" rtl="0">
              <a:spcBef>
                <a:spcPts val="0"/>
              </a:spcBef>
              <a:spcAft>
                <a:spcPts val="0"/>
              </a:spcAft>
              <a:buClr>
                <a:srgbClr val="FFFFFF"/>
              </a:buClr>
              <a:buSzPts val="2400"/>
              <a:buFont typeface="Andika"/>
              <a:buChar char="•"/>
            </a:pPr>
            <a:r>
              <a:rPr lang="en-US" sz="2400">
                <a:solidFill>
                  <a:srgbClr val="FFFFFF"/>
                </a:solidFill>
                <a:latin typeface="Andika"/>
                <a:ea typeface="Andika"/>
                <a:cs typeface="Andika"/>
                <a:sym typeface="Andika"/>
              </a:rPr>
              <a:t>Handshake</a:t>
            </a:r>
            <a:endParaRPr sz="2400">
              <a:solidFill>
                <a:srgbClr val="FFFFFF"/>
              </a:solidFill>
              <a:latin typeface="Andika"/>
              <a:ea typeface="Andika"/>
              <a:cs typeface="Andika"/>
              <a:sym typeface="Andika"/>
            </a:endParaRPr>
          </a:p>
        </p:txBody>
      </p:sp>
      <p:pic>
        <p:nvPicPr>
          <p:cNvPr id="507" name="Google Shape;507;p31"/>
          <p:cNvPicPr preferRelativeResize="0"/>
          <p:nvPr/>
        </p:nvPicPr>
        <p:blipFill>
          <a:blip r:embed="rId3">
            <a:alphaModFix/>
          </a:blip>
          <a:stretch>
            <a:fillRect/>
          </a:stretch>
        </p:blipFill>
        <p:spPr>
          <a:xfrm>
            <a:off x="6608275" y="1274548"/>
            <a:ext cx="2975600" cy="839100"/>
          </a:xfrm>
          <a:prstGeom prst="rect">
            <a:avLst/>
          </a:prstGeom>
          <a:noFill/>
          <a:ln>
            <a:noFill/>
          </a:ln>
        </p:spPr>
      </p:pic>
      <p:pic>
        <p:nvPicPr>
          <p:cNvPr id="508" name="Google Shape;508;p31"/>
          <p:cNvPicPr preferRelativeResize="0"/>
          <p:nvPr/>
        </p:nvPicPr>
        <p:blipFill>
          <a:blip r:embed="rId4">
            <a:alphaModFix/>
          </a:blip>
          <a:stretch>
            <a:fillRect/>
          </a:stretch>
        </p:blipFill>
        <p:spPr>
          <a:xfrm rot="262017">
            <a:off x="8142749" y="2621819"/>
            <a:ext cx="3546351" cy="2151738"/>
          </a:xfrm>
          <a:prstGeom prst="rect">
            <a:avLst/>
          </a:prstGeom>
          <a:noFill/>
          <a:ln>
            <a:noFill/>
          </a:ln>
        </p:spPr>
      </p:pic>
      <p:pic>
        <p:nvPicPr>
          <p:cNvPr id="509" name="Google Shape;509;p31"/>
          <p:cNvPicPr preferRelativeResize="0"/>
          <p:nvPr/>
        </p:nvPicPr>
        <p:blipFill>
          <a:blip r:embed="rId5">
            <a:alphaModFix/>
          </a:blip>
          <a:stretch>
            <a:fillRect/>
          </a:stretch>
        </p:blipFill>
        <p:spPr>
          <a:xfrm rot="-495677">
            <a:off x="4228084" y="2642937"/>
            <a:ext cx="3046731" cy="983126"/>
          </a:xfrm>
          <a:prstGeom prst="rect">
            <a:avLst/>
          </a:prstGeom>
          <a:noFill/>
          <a:ln>
            <a:noFill/>
          </a:ln>
        </p:spPr>
      </p:pic>
      <p:pic>
        <p:nvPicPr>
          <p:cNvPr id="510" name="Google Shape;510;p31"/>
          <p:cNvPicPr preferRelativeResize="0"/>
          <p:nvPr/>
        </p:nvPicPr>
        <p:blipFill>
          <a:blip r:embed="rId6">
            <a:alphaModFix/>
          </a:blip>
          <a:stretch>
            <a:fillRect/>
          </a:stretch>
        </p:blipFill>
        <p:spPr>
          <a:xfrm>
            <a:off x="5761850" y="3925850"/>
            <a:ext cx="1567786" cy="25765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32"/>
          <p:cNvSpPr txBox="1"/>
          <p:nvPr>
            <p:ph type="title"/>
          </p:nvPr>
        </p:nvSpPr>
        <p:spPr>
          <a:xfrm>
            <a:off x="685801" y="609600"/>
            <a:ext cx="10131300" cy="1456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REFERENCES</a:t>
            </a:r>
            <a:endParaRPr/>
          </a:p>
        </p:txBody>
      </p:sp>
      <p:sp>
        <p:nvSpPr>
          <p:cNvPr id="517" name="Google Shape;517;p32"/>
          <p:cNvSpPr txBox="1"/>
          <p:nvPr>
            <p:ph idx="1" type="body"/>
          </p:nvPr>
        </p:nvSpPr>
        <p:spPr>
          <a:xfrm>
            <a:off x="685800" y="1829375"/>
            <a:ext cx="11199600" cy="475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1400">
                <a:latin typeface="Andika"/>
                <a:ea typeface="Andika"/>
                <a:cs typeface="Andika"/>
                <a:sym typeface="Andika"/>
              </a:rPr>
              <a:t>Android Studio &amp; SQLite - </a:t>
            </a:r>
            <a:endParaRPr sz="1400">
              <a:latin typeface="Andika"/>
              <a:ea typeface="Andika"/>
              <a:cs typeface="Andika"/>
              <a:sym typeface="Andika"/>
            </a:endParaRPr>
          </a:p>
          <a:p>
            <a:pPr indent="0" lvl="0" marL="457200">
              <a:spcBef>
                <a:spcPts val="1000"/>
              </a:spcBef>
              <a:spcAft>
                <a:spcPts val="0"/>
              </a:spcAft>
              <a:buNone/>
            </a:pPr>
            <a:r>
              <a:rPr lang="en-US" sz="1400" u="sng">
                <a:solidFill>
                  <a:schemeClr val="hlink"/>
                </a:solidFill>
                <a:latin typeface="Andika"/>
                <a:ea typeface="Andika"/>
                <a:cs typeface="Andika"/>
                <a:sym typeface="Andika"/>
                <a:hlinkClick r:id="rId3"/>
              </a:rPr>
              <a:t>https://developer.android.com/studio/index.html</a:t>
            </a:r>
            <a:endParaRPr sz="1400">
              <a:latin typeface="Andika"/>
              <a:ea typeface="Andika"/>
              <a:cs typeface="Andika"/>
              <a:sym typeface="Andika"/>
            </a:endParaRPr>
          </a:p>
          <a:p>
            <a:pPr indent="0" lvl="0" marL="457200" rtl="0">
              <a:spcBef>
                <a:spcPts val="1000"/>
              </a:spcBef>
              <a:spcAft>
                <a:spcPts val="0"/>
              </a:spcAft>
              <a:buNone/>
            </a:pPr>
            <a:r>
              <a:rPr lang="en-US" sz="1400" u="sng">
                <a:solidFill>
                  <a:schemeClr val="hlink"/>
                </a:solidFill>
                <a:latin typeface="Andika"/>
                <a:ea typeface="Andika"/>
                <a:cs typeface="Andika"/>
                <a:sym typeface="Andika"/>
                <a:hlinkClick r:id="rId4"/>
              </a:rPr>
              <a:t>https://www.sqlite.org/releaselog/3_22_0.html</a:t>
            </a:r>
            <a:endParaRPr sz="1400">
              <a:latin typeface="Andika"/>
              <a:ea typeface="Andika"/>
              <a:cs typeface="Andika"/>
              <a:sym typeface="Andika"/>
            </a:endParaRPr>
          </a:p>
          <a:p>
            <a:pPr indent="0" lvl="0" marL="0">
              <a:spcBef>
                <a:spcPts val="1000"/>
              </a:spcBef>
              <a:spcAft>
                <a:spcPts val="0"/>
              </a:spcAft>
              <a:buNone/>
            </a:pPr>
            <a:r>
              <a:rPr lang="en-US" sz="1400">
                <a:latin typeface="Andika"/>
                <a:ea typeface="Andika"/>
                <a:cs typeface="Andika"/>
                <a:sym typeface="Andika"/>
              </a:rPr>
              <a:t>Google Maps Android API Help -</a:t>
            </a:r>
            <a:endParaRPr sz="1400">
              <a:latin typeface="Andika"/>
              <a:ea typeface="Andika"/>
              <a:cs typeface="Andika"/>
              <a:sym typeface="Andika"/>
            </a:endParaRPr>
          </a:p>
          <a:p>
            <a:pPr indent="0" lvl="0" marL="457200">
              <a:spcBef>
                <a:spcPts val="1000"/>
              </a:spcBef>
              <a:spcAft>
                <a:spcPts val="0"/>
              </a:spcAft>
              <a:buNone/>
            </a:pPr>
            <a:r>
              <a:rPr lang="en-US" sz="1400" u="sng">
                <a:solidFill>
                  <a:schemeClr val="hlink"/>
                </a:solidFill>
                <a:latin typeface="Andika"/>
                <a:ea typeface="Andika"/>
                <a:cs typeface="Andika"/>
                <a:sym typeface="Andika"/>
                <a:hlinkClick r:id="rId5"/>
              </a:rPr>
              <a:t>https://developers.google.com/maps/documentation/android-api/start</a:t>
            </a:r>
            <a:endParaRPr sz="1400">
              <a:latin typeface="Andika"/>
              <a:ea typeface="Andika"/>
              <a:cs typeface="Andika"/>
              <a:sym typeface="Andika"/>
            </a:endParaRPr>
          </a:p>
          <a:p>
            <a:pPr indent="0" lvl="0" marL="457200">
              <a:spcBef>
                <a:spcPts val="1000"/>
              </a:spcBef>
              <a:spcAft>
                <a:spcPts val="0"/>
              </a:spcAft>
              <a:buNone/>
            </a:pPr>
            <a:r>
              <a:rPr lang="en-US" sz="1400" u="sng">
                <a:solidFill>
                  <a:schemeClr val="hlink"/>
                </a:solidFill>
                <a:latin typeface="Andika"/>
                <a:ea typeface="Andika"/>
                <a:cs typeface="Andika"/>
                <a:sym typeface="Andika"/>
                <a:hlinkClick r:id="rId6"/>
              </a:rPr>
              <a:t>https://www.androidtutorialpoint.com/intermediate/android-map-app-showing-current-location-android/</a:t>
            </a:r>
            <a:endParaRPr sz="1400">
              <a:latin typeface="Andika"/>
              <a:ea typeface="Andika"/>
              <a:cs typeface="Andika"/>
              <a:sym typeface="Andika"/>
            </a:endParaRPr>
          </a:p>
          <a:p>
            <a:pPr indent="0" lvl="0" marL="0">
              <a:spcBef>
                <a:spcPts val="1000"/>
              </a:spcBef>
              <a:spcAft>
                <a:spcPts val="0"/>
              </a:spcAft>
              <a:buNone/>
            </a:pPr>
            <a:r>
              <a:rPr lang="en-US" sz="1400">
                <a:latin typeface="Andika"/>
                <a:ea typeface="Andika"/>
                <a:cs typeface="Andika"/>
                <a:sym typeface="Andika"/>
              </a:rPr>
              <a:t>Android Studio Research &amp; Troubleshooting -</a:t>
            </a:r>
            <a:endParaRPr sz="1400">
              <a:latin typeface="Andika"/>
              <a:ea typeface="Andika"/>
              <a:cs typeface="Andika"/>
              <a:sym typeface="Andika"/>
            </a:endParaRPr>
          </a:p>
          <a:p>
            <a:pPr indent="0" lvl="0" marL="457200">
              <a:spcBef>
                <a:spcPts val="1000"/>
              </a:spcBef>
              <a:spcAft>
                <a:spcPts val="0"/>
              </a:spcAft>
              <a:buNone/>
            </a:pPr>
            <a:r>
              <a:rPr lang="en-US" sz="1400" u="sng">
                <a:solidFill>
                  <a:schemeClr val="hlink"/>
                </a:solidFill>
                <a:latin typeface="Andika"/>
                <a:ea typeface="Andika"/>
                <a:cs typeface="Andika"/>
                <a:sym typeface="Andika"/>
                <a:hlinkClick r:id="rId7"/>
              </a:rPr>
              <a:t>http://www.c-sharpcorner.com/article/how-to-be-working-with-multiple-activities-and-navigate-the-activities-in-androi/</a:t>
            </a:r>
            <a:endParaRPr sz="1400">
              <a:latin typeface="Andika"/>
              <a:ea typeface="Andika"/>
              <a:cs typeface="Andika"/>
              <a:sym typeface="Andika"/>
            </a:endParaRPr>
          </a:p>
          <a:p>
            <a:pPr indent="0" lvl="0" marL="457200">
              <a:spcBef>
                <a:spcPts val="1000"/>
              </a:spcBef>
              <a:spcAft>
                <a:spcPts val="0"/>
              </a:spcAft>
              <a:buNone/>
            </a:pPr>
            <a:r>
              <a:rPr lang="en-US" sz="1400" u="sng">
                <a:solidFill>
                  <a:schemeClr val="hlink"/>
                </a:solidFill>
                <a:latin typeface="Andika"/>
                <a:ea typeface="Andika"/>
                <a:cs typeface="Andika"/>
                <a:sym typeface="Andika"/>
                <a:hlinkClick r:id="rId8"/>
              </a:rPr>
              <a:t>https://developer.android.com/training/basics/firstapp/starting-activity.html</a:t>
            </a:r>
            <a:endParaRPr sz="1400">
              <a:latin typeface="Andika"/>
              <a:ea typeface="Andika"/>
              <a:cs typeface="Andika"/>
              <a:sym typeface="Andika"/>
            </a:endParaRPr>
          </a:p>
          <a:p>
            <a:pPr indent="0" lvl="0" marL="457200">
              <a:spcBef>
                <a:spcPts val="1000"/>
              </a:spcBef>
              <a:spcAft>
                <a:spcPts val="0"/>
              </a:spcAft>
              <a:buNone/>
            </a:pPr>
            <a:r>
              <a:rPr lang="en-US" sz="1400" u="sng">
                <a:solidFill>
                  <a:schemeClr val="hlink"/>
                </a:solidFill>
                <a:latin typeface="Andika"/>
                <a:ea typeface="Andika"/>
                <a:cs typeface="Andika"/>
                <a:sym typeface="Andika"/>
                <a:hlinkClick r:id="rId9"/>
              </a:rPr>
              <a:t>https://developer.android.com/training/basics/firstapp/running-app.html</a:t>
            </a:r>
            <a:endParaRPr sz="1400">
              <a:latin typeface="Andika"/>
              <a:ea typeface="Andika"/>
              <a:cs typeface="Andika"/>
              <a:sym typeface="Andika"/>
            </a:endParaRPr>
          </a:p>
          <a:p>
            <a:pPr indent="0" lvl="0" marL="457200">
              <a:spcBef>
                <a:spcPts val="1000"/>
              </a:spcBef>
              <a:spcAft>
                <a:spcPts val="0"/>
              </a:spcAft>
              <a:buNone/>
            </a:pPr>
            <a:r>
              <a:rPr lang="en-US" sz="1400" u="sng">
                <a:solidFill>
                  <a:schemeClr val="hlink"/>
                </a:solidFill>
                <a:latin typeface="Andika"/>
                <a:ea typeface="Andika"/>
                <a:cs typeface="Andika"/>
                <a:sym typeface="Andika"/>
                <a:hlinkClick r:id="rId10"/>
              </a:rPr>
              <a:t>https://developer.android.com/training/keyboard-input/commands.html</a:t>
            </a:r>
            <a:endParaRPr sz="1400">
              <a:latin typeface="Andika"/>
              <a:ea typeface="Andika"/>
              <a:cs typeface="Andika"/>
              <a:sym typeface="Andika"/>
            </a:endParaRPr>
          </a:p>
          <a:p>
            <a:pPr indent="0" lvl="0" marL="457200">
              <a:spcBef>
                <a:spcPts val="1000"/>
              </a:spcBef>
              <a:spcAft>
                <a:spcPts val="0"/>
              </a:spcAft>
              <a:buNone/>
            </a:pPr>
            <a:r>
              <a:rPr lang="en-US" sz="1400" u="sng">
                <a:solidFill>
                  <a:schemeClr val="hlink"/>
                </a:solidFill>
                <a:latin typeface="Andika"/>
                <a:ea typeface="Andika"/>
                <a:cs typeface="Andika"/>
                <a:sym typeface="Andika"/>
                <a:hlinkClick r:id="rId11"/>
              </a:rPr>
              <a:t>https://stackoverflow.com/questions/11531845/how-to-go-about-creating-an-interactive-map-in-android</a:t>
            </a:r>
            <a:endParaRPr sz="1400">
              <a:latin typeface="Andika"/>
              <a:ea typeface="Andika"/>
              <a:cs typeface="Andika"/>
              <a:sym typeface="Andika"/>
            </a:endParaRPr>
          </a:p>
          <a:p>
            <a:pPr indent="0" lvl="0" marL="0">
              <a:spcBef>
                <a:spcPts val="1000"/>
              </a:spcBef>
              <a:spcAft>
                <a:spcPts val="0"/>
              </a:spcAft>
              <a:buNone/>
            </a:pPr>
            <a:r>
              <a:t/>
            </a:r>
            <a:endParaRPr sz="1400">
              <a:latin typeface="Andika"/>
              <a:ea typeface="Andika"/>
              <a:cs typeface="Andika"/>
              <a:sym typeface="Andika"/>
            </a:endParaRPr>
          </a:p>
          <a:p>
            <a:pPr indent="0" lvl="0" marL="0">
              <a:spcBef>
                <a:spcPts val="1000"/>
              </a:spcBef>
              <a:spcAft>
                <a:spcPts val="1000"/>
              </a:spcAft>
              <a:buNone/>
            </a:pPr>
            <a:r>
              <a:t/>
            </a:r>
            <a:endParaRPr sz="1400">
              <a:latin typeface="Andika"/>
              <a:ea typeface="Andika"/>
              <a:cs typeface="Andika"/>
              <a:sym typeface="Andik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33"/>
          <p:cNvSpPr txBox="1"/>
          <p:nvPr>
            <p:ph type="title"/>
          </p:nvPr>
        </p:nvSpPr>
        <p:spPr>
          <a:xfrm>
            <a:off x="685801" y="609600"/>
            <a:ext cx="10131300" cy="14562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US"/>
              <a:t>QUESTIONS</a:t>
            </a:r>
            <a:endParaRPr/>
          </a:p>
        </p:txBody>
      </p:sp>
      <p:sp>
        <p:nvSpPr>
          <p:cNvPr id="524" name="Google Shape;524;p33"/>
          <p:cNvSpPr txBox="1"/>
          <p:nvPr>
            <p:ph idx="1" type="body"/>
          </p:nvPr>
        </p:nvSpPr>
        <p:spPr>
          <a:xfrm>
            <a:off x="685801" y="2142067"/>
            <a:ext cx="10131300" cy="3649200"/>
          </a:xfrm>
          <a:prstGeom prst="rect">
            <a:avLst/>
          </a:prstGeom>
        </p:spPr>
        <p:txBody>
          <a:bodyPr anchorCtr="0" anchor="ctr" bIns="91425" lIns="91425" spcFirstLastPara="1" rIns="91425" wrap="square" tIns="91425">
            <a:noAutofit/>
          </a:bodyPr>
          <a:lstStyle/>
          <a:p>
            <a:pPr indent="0" lvl="0" marL="0">
              <a:spcBef>
                <a:spcPts val="0"/>
              </a:spcBef>
              <a:spcAft>
                <a:spcPts val="1000"/>
              </a:spcAft>
              <a:buNone/>
            </a:pPr>
            <a:r>
              <a:t/>
            </a:r>
            <a:endParaRPr/>
          </a:p>
        </p:txBody>
      </p:sp>
      <p:pic>
        <p:nvPicPr>
          <p:cNvPr descr="Image result for question" id="525" name="Google Shape;525;p33"/>
          <p:cNvPicPr preferRelativeResize="0"/>
          <p:nvPr/>
        </p:nvPicPr>
        <p:blipFill>
          <a:blip r:embed="rId3">
            <a:alphaModFix/>
          </a:blip>
          <a:stretch>
            <a:fillRect/>
          </a:stretch>
        </p:blipFill>
        <p:spPr>
          <a:xfrm>
            <a:off x="1941450" y="2125175"/>
            <a:ext cx="7620000" cy="3683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35000">
              <a:srgbClr val="FFFFFF"/>
            </a:gs>
            <a:gs pos="100000">
              <a:srgbClr val="49D1CC"/>
            </a:gs>
          </a:gsLst>
          <a:path path="circle">
            <a:fillToRect b="50%" l="50%" r="50%" t="50%"/>
          </a:path>
          <a:tileRect/>
        </a:gradFill>
      </p:bgPr>
    </p:bg>
    <p:spTree>
      <p:nvGrpSpPr>
        <p:cNvPr id="166" name="Shape 166"/>
        <p:cNvGrpSpPr/>
        <p:nvPr/>
      </p:nvGrpSpPr>
      <p:grpSpPr>
        <a:xfrm>
          <a:off x="0" y="0"/>
          <a:ext cx="0" cy="0"/>
          <a:chOff x="0" y="0"/>
          <a:chExt cx="0" cy="0"/>
        </a:xfrm>
      </p:grpSpPr>
      <p:sp>
        <p:nvSpPr>
          <p:cNvPr id="167" name="Google Shape;167;p22"/>
          <p:cNvSpPr/>
          <p:nvPr/>
        </p:nvSpPr>
        <p:spPr>
          <a:xfrm>
            <a:off x="0" y="-76200"/>
            <a:ext cx="12192000" cy="69342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22"/>
          <p:cNvSpPr txBox="1"/>
          <p:nvPr>
            <p:ph type="title"/>
          </p:nvPr>
        </p:nvSpPr>
        <p:spPr>
          <a:xfrm>
            <a:off x="685800" y="643475"/>
            <a:ext cx="10947300" cy="1305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3600"/>
              <a:buFont typeface="Calibri"/>
              <a:buNone/>
            </a:pPr>
            <a:r>
              <a:rPr b="0" i="0" lang="en-US" sz="3600" u="none" cap="none" strike="noStrike">
                <a:solidFill>
                  <a:srgbClr val="FFFFFF"/>
                </a:solidFill>
                <a:latin typeface="Calibri"/>
                <a:ea typeface="Calibri"/>
                <a:cs typeface="Calibri"/>
                <a:sym typeface="Calibri"/>
              </a:rPr>
              <a:t>TEAM QUALIFICATION</a:t>
            </a:r>
            <a:endParaRPr/>
          </a:p>
        </p:txBody>
      </p:sp>
      <p:grpSp>
        <p:nvGrpSpPr>
          <p:cNvPr id="169" name="Google Shape;169;p22"/>
          <p:cNvGrpSpPr/>
          <p:nvPr/>
        </p:nvGrpSpPr>
        <p:grpSpPr>
          <a:xfrm>
            <a:off x="294361" y="1859742"/>
            <a:ext cx="11603280" cy="4678413"/>
            <a:chOff x="3950" y="983396"/>
            <a:chExt cx="7346638" cy="2950191"/>
          </a:xfrm>
        </p:grpSpPr>
        <p:sp>
          <p:nvSpPr>
            <p:cNvPr id="170" name="Google Shape;170;p22"/>
            <p:cNvSpPr/>
            <p:nvPr/>
          </p:nvSpPr>
          <p:spPr>
            <a:xfrm>
              <a:off x="3950" y="983396"/>
              <a:ext cx="1255059" cy="376517"/>
            </a:xfrm>
            <a:prstGeom prst="chevron">
              <a:avLst>
                <a:gd fmla="val 30000" name="adj"/>
              </a:avLst>
            </a:prstGeom>
            <a:gradFill>
              <a:gsLst>
                <a:gs pos="0">
                  <a:srgbClr val="E3618E"/>
                </a:gs>
                <a:gs pos="100000">
                  <a:srgbClr val="CD386C"/>
                </a:gs>
              </a:gsLst>
              <a:lin ang="5400000" scaled="0"/>
            </a:gradFill>
            <a:ln cap="rnd" cmpd="sng" w="9525">
              <a:solidFill>
                <a:srgbClr val="E25B8A"/>
              </a:solidFill>
              <a:prstDash val="solid"/>
              <a:round/>
              <a:headEnd len="sm" w="sm" type="none"/>
              <a:tailEnd len="sm" w="sm" type="none"/>
            </a:ln>
            <a:effectLst>
              <a:outerShdw blurRad="50800" rotWithShape="0" dir="5400000" dist="38100">
                <a:srgbClr val="000000">
                  <a:alpha val="34901"/>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Google Shape;171;p22"/>
            <p:cNvSpPr txBox="1"/>
            <p:nvPr/>
          </p:nvSpPr>
          <p:spPr>
            <a:xfrm>
              <a:off x="116905" y="983396"/>
              <a:ext cx="1029149" cy="376517"/>
            </a:xfrm>
            <a:prstGeom prst="rect">
              <a:avLst/>
            </a:prstGeom>
            <a:noFill/>
            <a:ln>
              <a:noFill/>
            </a:ln>
          </p:spPr>
          <p:txBody>
            <a:bodyPr anchorCtr="0" anchor="ctr" bIns="46475" lIns="46475" spcFirstLastPara="1" rIns="46475" wrap="square" tIns="46475">
              <a:noAutofit/>
            </a:bodyPr>
            <a:lstStyle/>
            <a:p>
              <a:pPr indent="0" lvl="0" marL="0" rtl="0" algn="ctr">
                <a:lnSpc>
                  <a:spcPct val="90000"/>
                </a:lnSpc>
                <a:spcBef>
                  <a:spcPts val="0"/>
                </a:spcBef>
                <a:spcAft>
                  <a:spcPts val="0"/>
                </a:spcAft>
                <a:buClr>
                  <a:schemeClr val="dk1"/>
                </a:buClr>
                <a:buFont typeface="Arial"/>
                <a:buNone/>
              </a:pPr>
              <a:r>
                <a:rPr lang="en-US">
                  <a:solidFill>
                    <a:schemeClr val="lt1"/>
                  </a:solidFill>
                  <a:latin typeface="Andika"/>
                  <a:ea typeface="Andika"/>
                  <a:cs typeface="Andika"/>
                  <a:sym typeface="Andika"/>
                </a:rPr>
                <a:t>Albert Lim</a:t>
              </a:r>
              <a:endParaRPr>
                <a:solidFill>
                  <a:schemeClr val="lt1"/>
                </a:solidFill>
                <a:latin typeface="Andika"/>
                <a:ea typeface="Andika"/>
                <a:cs typeface="Andika"/>
                <a:sym typeface="Andika"/>
              </a:endParaRPr>
            </a:p>
          </p:txBody>
        </p:sp>
        <p:sp>
          <p:nvSpPr>
            <p:cNvPr id="172" name="Google Shape;172;p22"/>
            <p:cNvSpPr/>
            <p:nvPr/>
          </p:nvSpPr>
          <p:spPr>
            <a:xfrm>
              <a:off x="3950" y="1359914"/>
              <a:ext cx="1142104" cy="2573673"/>
            </a:xfrm>
            <a:prstGeom prst="rect">
              <a:avLst/>
            </a:prstGeom>
            <a:solidFill>
              <a:srgbClr val="F3D0D9">
                <a:alpha val="89803"/>
              </a:srgbClr>
            </a:solidFill>
            <a:ln cap="rnd" cmpd="sng" w="9525">
              <a:solidFill>
                <a:srgbClr val="F3D0D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Google Shape;173;p22"/>
            <p:cNvSpPr txBox="1"/>
            <p:nvPr/>
          </p:nvSpPr>
          <p:spPr>
            <a:xfrm>
              <a:off x="3950" y="1359914"/>
              <a:ext cx="1142104" cy="2573673"/>
            </a:xfrm>
            <a:prstGeom prst="rect">
              <a:avLst/>
            </a:prstGeom>
            <a:noFill/>
            <a:ln>
              <a:noFill/>
            </a:ln>
          </p:spPr>
          <p:txBody>
            <a:bodyPr anchorCtr="0" anchor="t" bIns="180500" lIns="90250" spcFirstLastPara="1" rIns="90250" wrap="square" tIns="90250">
              <a:noAutofit/>
            </a:bodyPr>
            <a:lstStyle/>
            <a:p>
              <a:pPr indent="0" lvl="0" marL="0" rtl="0" algn="ctr">
                <a:lnSpc>
                  <a:spcPct val="90000"/>
                </a:lnSpc>
                <a:spcBef>
                  <a:spcPts val="0"/>
                </a:spcBef>
                <a:spcAft>
                  <a:spcPts val="0"/>
                </a:spcAft>
                <a:buClr>
                  <a:schemeClr val="dk1"/>
                </a:buClr>
                <a:buFont typeface="Arial"/>
                <a:buNone/>
              </a:pPr>
              <a:r>
                <a:rPr lang="en-US">
                  <a:solidFill>
                    <a:schemeClr val="dk1"/>
                  </a:solidFill>
                  <a:latin typeface="Andika"/>
                  <a:ea typeface="Andika"/>
                  <a:cs typeface="Andika"/>
                  <a:sym typeface="Andika"/>
                </a:rPr>
                <a:t>Java</a:t>
              </a:r>
              <a:endParaRPr>
                <a:solidFill>
                  <a:schemeClr val="dk1"/>
                </a:solidFill>
                <a:latin typeface="Andika"/>
                <a:ea typeface="Andika"/>
                <a:cs typeface="Andika"/>
                <a:sym typeface="Andika"/>
              </a:endParaRPr>
            </a:p>
            <a:p>
              <a:pPr indent="0" lvl="0" marL="0" rtl="0" algn="ctr">
                <a:lnSpc>
                  <a:spcPct val="90000"/>
                </a:lnSpc>
                <a:spcBef>
                  <a:spcPts val="385"/>
                </a:spcBef>
                <a:spcAft>
                  <a:spcPts val="0"/>
                </a:spcAft>
                <a:buClr>
                  <a:schemeClr val="dk1"/>
                </a:buClr>
                <a:buFont typeface="Arial"/>
                <a:buNone/>
              </a:pPr>
              <a:r>
                <a:rPr lang="en-US">
                  <a:solidFill>
                    <a:schemeClr val="dk1"/>
                  </a:solidFill>
                  <a:latin typeface="Andika"/>
                  <a:ea typeface="Andika"/>
                  <a:cs typeface="Andika"/>
                  <a:sym typeface="Andika"/>
                </a:rPr>
                <a:t>C++</a:t>
              </a:r>
              <a:endParaRPr>
                <a:solidFill>
                  <a:schemeClr val="dk1"/>
                </a:solidFill>
                <a:latin typeface="Andika"/>
                <a:ea typeface="Andika"/>
                <a:cs typeface="Andika"/>
                <a:sym typeface="Andika"/>
              </a:endParaRPr>
            </a:p>
            <a:p>
              <a:pPr indent="0" lvl="0" marL="0" rtl="0" algn="ctr">
                <a:lnSpc>
                  <a:spcPct val="90000"/>
                </a:lnSpc>
                <a:spcBef>
                  <a:spcPts val="385"/>
                </a:spcBef>
                <a:spcAft>
                  <a:spcPts val="0"/>
                </a:spcAft>
                <a:buClr>
                  <a:schemeClr val="dk1"/>
                </a:buClr>
                <a:buFont typeface="Arial"/>
                <a:buNone/>
              </a:pPr>
              <a:r>
                <a:rPr lang="en-US">
                  <a:solidFill>
                    <a:schemeClr val="dk1"/>
                  </a:solidFill>
                  <a:latin typeface="Andika"/>
                  <a:ea typeface="Andika"/>
                  <a:cs typeface="Andika"/>
                  <a:sym typeface="Andika"/>
                </a:rPr>
                <a:t>MySQL</a:t>
              </a:r>
              <a:endParaRPr>
                <a:solidFill>
                  <a:schemeClr val="dk1"/>
                </a:solidFill>
                <a:latin typeface="Andika"/>
                <a:ea typeface="Andika"/>
                <a:cs typeface="Andika"/>
                <a:sym typeface="Andika"/>
              </a:endParaRPr>
            </a:p>
            <a:p>
              <a:pPr indent="0" lvl="0" marL="0" rtl="0" algn="ctr">
                <a:lnSpc>
                  <a:spcPct val="90000"/>
                </a:lnSpc>
                <a:spcBef>
                  <a:spcPts val="385"/>
                </a:spcBef>
                <a:spcAft>
                  <a:spcPts val="0"/>
                </a:spcAft>
                <a:buClr>
                  <a:schemeClr val="dk1"/>
                </a:buClr>
                <a:buFont typeface="Arial"/>
                <a:buNone/>
              </a:pPr>
              <a:r>
                <a:rPr lang="en-US">
                  <a:solidFill>
                    <a:schemeClr val="dk1"/>
                  </a:solidFill>
                  <a:latin typeface="Andika"/>
                  <a:ea typeface="Andika"/>
                  <a:cs typeface="Andika"/>
                  <a:sym typeface="Andika"/>
                </a:rPr>
                <a:t>MongoDB</a:t>
              </a:r>
              <a:endParaRPr>
                <a:solidFill>
                  <a:schemeClr val="dk1"/>
                </a:solidFill>
                <a:latin typeface="Andika"/>
                <a:ea typeface="Andika"/>
                <a:cs typeface="Andika"/>
                <a:sym typeface="Andika"/>
              </a:endParaRPr>
            </a:p>
            <a:p>
              <a:pPr indent="0" lvl="0" marL="0" rtl="0" algn="ctr">
                <a:lnSpc>
                  <a:spcPct val="90000"/>
                </a:lnSpc>
                <a:spcBef>
                  <a:spcPts val="385"/>
                </a:spcBef>
                <a:spcAft>
                  <a:spcPts val="0"/>
                </a:spcAft>
                <a:buClr>
                  <a:schemeClr val="dk1"/>
                </a:buClr>
                <a:buFont typeface="Arial"/>
                <a:buNone/>
              </a:pPr>
              <a:r>
                <a:rPr lang="en-US">
                  <a:solidFill>
                    <a:schemeClr val="dk1"/>
                  </a:solidFill>
                  <a:latin typeface="Andika"/>
                  <a:ea typeface="Andika"/>
                  <a:cs typeface="Andika"/>
                  <a:sym typeface="Andika"/>
                </a:rPr>
                <a:t>Angular</a:t>
              </a:r>
              <a:endParaRPr>
                <a:solidFill>
                  <a:schemeClr val="dk1"/>
                </a:solidFill>
                <a:latin typeface="Andika"/>
                <a:ea typeface="Andika"/>
                <a:cs typeface="Andika"/>
                <a:sym typeface="Andika"/>
              </a:endParaRPr>
            </a:p>
            <a:p>
              <a:pPr indent="0" lvl="0" marL="0" rtl="0" algn="ctr">
                <a:lnSpc>
                  <a:spcPct val="90000"/>
                </a:lnSpc>
                <a:spcBef>
                  <a:spcPts val="385"/>
                </a:spcBef>
                <a:spcAft>
                  <a:spcPts val="0"/>
                </a:spcAft>
                <a:buClr>
                  <a:schemeClr val="dk1"/>
                </a:buClr>
                <a:buFont typeface="Arial"/>
                <a:buNone/>
              </a:pPr>
              <a:r>
                <a:rPr lang="en-US">
                  <a:solidFill>
                    <a:schemeClr val="dk1"/>
                  </a:solidFill>
                  <a:latin typeface="Andika"/>
                  <a:ea typeface="Andika"/>
                  <a:cs typeface="Andika"/>
                  <a:sym typeface="Andika"/>
                </a:rPr>
                <a:t>Node.JS</a:t>
              </a:r>
              <a:endParaRPr>
                <a:solidFill>
                  <a:schemeClr val="dk1"/>
                </a:solidFill>
                <a:latin typeface="Andika"/>
                <a:ea typeface="Andika"/>
                <a:cs typeface="Andika"/>
                <a:sym typeface="Andika"/>
              </a:endParaRPr>
            </a:p>
            <a:p>
              <a:pPr indent="0" lvl="0" marL="0" rtl="0">
                <a:lnSpc>
                  <a:spcPct val="90000"/>
                </a:lnSpc>
                <a:spcBef>
                  <a:spcPts val="385"/>
                </a:spcBef>
                <a:spcAft>
                  <a:spcPts val="0"/>
                </a:spcAft>
                <a:buClr>
                  <a:schemeClr val="dk1"/>
                </a:buClr>
                <a:buFont typeface="Arial"/>
                <a:buNone/>
              </a:pPr>
              <a:r>
                <a:t/>
              </a:r>
              <a:endParaRPr>
                <a:solidFill>
                  <a:schemeClr val="dk1"/>
                </a:solidFill>
                <a:latin typeface="Andika"/>
                <a:ea typeface="Andika"/>
                <a:cs typeface="Andika"/>
                <a:sym typeface="Andika"/>
              </a:endParaRPr>
            </a:p>
            <a:p>
              <a:pPr indent="0" lvl="0" marL="0" rtl="0" algn="ctr">
                <a:lnSpc>
                  <a:spcPct val="90000"/>
                </a:lnSpc>
                <a:spcBef>
                  <a:spcPts val="385"/>
                </a:spcBef>
                <a:spcAft>
                  <a:spcPts val="0"/>
                </a:spcAft>
                <a:buClr>
                  <a:schemeClr val="dk1"/>
                </a:buClr>
                <a:buFont typeface="Arial"/>
                <a:buNone/>
              </a:pPr>
              <a:r>
                <a:rPr b="1" lang="en-US">
                  <a:solidFill>
                    <a:schemeClr val="dk1"/>
                  </a:solidFill>
                  <a:latin typeface="Andika"/>
                  <a:ea typeface="Andika"/>
                  <a:cs typeface="Andika"/>
                  <a:sym typeface="Andika"/>
                </a:rPr>
                <a:t>ROLE</a:t>
              </a:r>
              <a:endParaRPr>
                <a:solidFill>
                  <a:schemeClr val="dk1"/>
                </a:solidFill>
                <a:latin typeface="Andika"/>
                <a:ea typeface="Andika"/>
                <a:cs typeface="Andika"/>
                <a:sym typeface="Andika"/>
              </a:endParaRPr>
            </a:p>
            <a:p>
              <a:pPr indent="-317500" lvl="0" marL="457200" rtl="0">
                <a:lnSpc>
                  <a:spcPct val="90000"/>
                </a:lnSpc>
                <a:spcBef>
                  <a:spcPts val="385"/>
                </a:spcBef>
                <a:spcAft>
                  <a:spcPts val="0"/>
                </a:spcAft>
                <a:buClr>
                  <a:schemeClr val="dk1"/>
                </a:buClr>
                <a:buSzPts val="1400"/>
                <a:buFont typeface="Andika"/>
                <a:buChar char="●"/>
              </a:pPr>
              <a:r>
                <a:rPr lang="en-US">
                  <a:solidFill>
                    <a:schemeClr val="dk1"/>
                  </a:solidFill>
                  <a:latin typeface="Andika"/>
                  <a:ea typeface="Andika"/>
                  <a:cs typeface="Andika"/>
                  <a:sym typeface="Andika"/>
                </a:rPr>
                <a:t>Team Leader</a:t>
              </a:r>
              <a:endParaRPr>
                <a:solidFill>
                  <a:schemeClr val="dk1"/>
                </a:solidFill>
                <a:latin typeface="Andika"/>
                <a:ea typeface="Andika"/>
                <a:cs typeface="Andika"/>
                <a:sym typeface="Andika"/>
              </a:endParaRPr>
            </a:p>
            <a:p>
              <a:pPr indent="-317500" lvl="0" marL="457200" rtl="0">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Prototype/ UI design</a:t>
              </a:r>
              <a:endParaRPr>
                <a:solidFill>
                  <a:schemeClr val="dk1"/>
                </a:solidFill>
                <a:latin typeface="Andika"/>
                <a:ea typeface="Andika"/>
                <a:cs typeface="Andika"/>
                <a:sym typeface="Andika"/>
              </a:endParaRPr>
            </a:p>
            <a:p>
              <a:pPr indent="-317500" lvl="0" marL="457200" rtl="0">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Feature developer</a:t>
              </a:r>
              <a:endParaRPr>
                <a:solidFill>
                  <a:schemeClr val="dk1"/>
                </a:solidFill>
                <a:latin typeface="Andika"/>
                <a:ea typeface="Andika"/>
                <a:cs typeface="Andika"/>
                <a:sym typeface="Andika"/>
              </a:endParaRPr>
            </a:p>
          </p:txBody>
        </p:sp>
        <p:sp>
          <p:nvSpPr>
            <p:cNvPr id="174" name="Google Shape;174;p22"/>
            <p:cNvSpPr/>
            <p:nvPr/>
          </p:nvSpPr>
          <p:spPr>
            <a:xfrm>
              <a:off x="1222237" y="983396"/>
              <a:ext cx="1255059" cy="376517"/>
            </a:xfrm>
            <a:prstGeom prst="chevron">
              <a:avLst>
                <a:gd fmla="val 30000" name="adj"/>
              </a:avLst>
            </a:prstGeom>
            <a:gradFill>
              <a:gsLst>
                <a:gs pos="0">
                  <a:srgbClr val="AF62E7"/>
                </a:gs>
                <a:gs pos="100000">
                  <a:srgbClr val="9237D2"/>
                </a:gs>
              </a:gsLst>
              <a:lin ang="5400000" scaled="0"/>
            </a:gradFill>
            <a:ln cap="rnd" cmpd="sng" w="9525">
              <a:solidFill>
                <a:srgbClr val="AD5BE7"/>
              </a:solidFill>
              <a:prstDash val="solid"/>
              <a:round/>
              <a:headEnd len="sm" w="sm" type="none"/>
              <a:tailEnd len="sm" w="sm" type="none"/>
            </a:ln>
            <a:effectLst>
              <a:outerShdw blurRad="50800" rotWithShape="0" dir="5400000" dist="38100">
                <a:srgbClr val="000000">
                  <a:alpha val="34901"/>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Google Shape;175;p22"/>
            <p:cNvSpPr txBox="1"/>
            <p:nvPr/>
          </p:nvSpPr>
          <p:spPr>
            <a:xfrm>
              <a:off x="1335192" y="983396"/>
              <a:ext cx="1029149" cy="376517"/>
            </a:xfrm>
            <a:prstGeom prst="rect">
              <a:avLst/>
            </a:prstGeom>
            <a:noFill/>
            <a:ln>
              <a:noFill/>
            </a:ln>
          </p:spPr>
          <p:txBody>
            <a:bodyPr anchorCtr="0" anchor="ctr" bIns="46475" lIns="46475" spcFirstLastPara="1" rIns="46475" wrap="square" tIns="46475">
              <a:noAutofit/>
            </a:bodyPr>
            <a:lstStyle/>
            <a:p>
              <a:pPr indent="0" lvl="0" marL="0" marR="0" rtl="0" algn="ctr">
                <a:lnSpc>
                  <a:spcPct val="90000"/>
                </a:lnSpc>
                <a:spcBef>
                  <a:spcPts val="0"/>
                </a:spcBef>
                <a:spcAft>
                  <a:spcPts val="0"/>
                </a:spcAft>
                <a:buNone/>
              </a:pPr>
              <a:r>
                <a:rPr i="0" lang="en-US" sz="1400" u="none" cap="none" strike="noStrike">
                  <a:solidFill>
                    <a:schemeClr val="lt1"/>
                  </a:solidFill>
                  <a:latin typeface="Andika"/>
                  <a:ea typeface="Andika"/>
                  <a:cs typeface="Andika"/>
                  <a:sym typeface="Andika"/>
                </a:rPr>
                <a:t>Chase Godwin</a:t>
              </a:r>
              <a:endParaRPr>
                <a:latin typeface="Andika"/>
                <a:ea typeface="Andika"/>
                <a:cs typeface="Andika"/>
                <a:sym typeface="Andika"/>
              </a:endParaRPr>
            </a:p>
          </p:txBody>
        </p:sp>
        <p:sp>
          <p:nvSpPr>
            <p:cNvPr id="176" name="Google Shape;176;p22"/>
            <p:cNvSpPr/>
            <p:nvPr/>
          </p:nvSpPr>
          <p:spPr>
            <a:xfrm>
              <a:off x="1222237" y="1359914"/>
              <a:ext cx="1142104" cy="2573673"/>
            </a:xfrm>
            <a:prstGeom prst="rect">
              <a:avLst/>
            </a:prstGeom>
            <a:solidFill>
              <a:srgbClr val="E8D0F5">
                <a:alpha val="89803"/>
              </a:srgbClr>
            </a:solidFill>
            <a:ln cap="rnd" cmpd="sng" w="9525">
              <a:solidFill>
                <a:srgbClr val="E8D0F5">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Google Shape;177;p22"/>
            <p:cNvSpPr txBox="1"/>
            <p:nvPr/>
          </p:nvSpPr>
          <p:spPr>
            <a:xfrm>
              <a:off x="1222237" y="1359914"/>
              <a:ext cx="1142104" cy="2573673"/>
            </a:xfrm>
            <a:prstGeom prst="rect">
              <a:avLst/>
            </a:prstGeom>
            <a:noFill/>
            <a:ln>
              <a:noFill/>
            </a:ln>
          </p:spPr>
          <p:txBody>
            <a:bodyPr anchorCtr="0" anchor="t" bIns="180500" lIns="90250" spcFirstLastPara="1" rIns="90250" wrap="square" tIns="90250">
              <a:noAutofit/>
            </a:bodyPr>
            <a:lstStyle/>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Java</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C++</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Git</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REST</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MySQL</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HTML</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CSS</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b="1" lang="en-US">
                  <a:solidFill>
                    <a:schemeClr val="dk1"/>
                  </a:solidFill>
                  <a:latin typeface="Andika"/>
                  <a:ea typeface="Andika"/>
                  <a:cs typeface="Andika"/>
                  <a:sym typeface="Andika"/>
                </a:rPr>
                <a:t>ROLE</a:t>
              </a:r>
              <a:endParaRPr b="1">
                <a:solidFill>
                  <a:schemeClr val="dk1"/>
                </a:solidFill>
                <a:latin typeface="Andika"/>
                <a:ea typeface="Andika"/>
                <a:cs typeface="Andika"/>
                <a:sym typeface="Andika"/>
              </a:endParaRPr>
            </a:p>
            <a:p>
              <a:pPr indent="-317500" lvl="0" marL="457200" marR="0" rtl="0" algn="l">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Feature/ Network developer</a:t>
              </a:r>
              <a:endParaRPr>
                <a:solidFill>
                  <a:schemeClr val="dk1"/>
                </a:solidFill>
                <a:latin typeface="Andika"/>
                <a:ea typeface="Andika"/>
                <a:cs typeface="Andika"/>
                <a:sym typeface="Andika"/>
              </a:endParaRPr>
            </a:p>
            <a:p>
              <a:pPr indent="-317500" lvl="0" marL="457200" marR="0" rtl="0" algn="l">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Backend design</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p:txBody>
        </p:sp>
        <p:sp>
          <p:nvSpPr>
            <p:cNvPr id="178" name="Google Shape;178;p22"/>
            <p:cNvSpPr/>
            <p:nvPr/>
          </p:nvSpPr>
          <p:spPr>
            <a:xfrm>
              <a:off x="2440525" y="983396"/>
              <a:ext cx="1255059" cy="376517"/>
            </a:xfrm>
            <a:prstGeom prst="chevron">
              <a:avLst>
                <a:gd fmla="val 30000" name="adj"/>
              </a:avLst>
            </a:prstGeom>
            <a:gradFill>
              <a:gsLst>
                <a:gs pos="0">
                  <a:srgbClr val="62A4EC"/>
                </a:gs>
                <a:gs pos="100000">
                  <a:srgbClr val="3785D7"/>
                </a:gs>
              </a:gsLst>
              <a:lin ang="5400000" scaled="0"/>
            </a:gradFill>
            <a:ln cap="rnd" cmpd="sng" w="9525">
              <a:solidFill>
                <a:srgbClr val="5CA2EC"/>
              </a:solidFill>
              <a:prstDash val="solid"/>
              <a:round/>
              <a:headEnd len="sm" w="sm" type="none"/>
              <a:tailEnd len="sm" w="sm" type="none"/>
            </a:ln>
            <a:effectLst>
              <a:outerShdw blurRad="50800" rotWithShape="0" dir="5400000" dist="38100">
                <a:srgbClr val="000000">
                  <a:alpha val="34901"/>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Google Shape;179;p22"/>
            <p:cNvSpPr txBox="1"/>
            <p:nvPr/>
          </p:nvSpPr>
          <p:spPr>
            <a:xfrm>
              <a:off x="2553480" y="983396"/>
              <a:ext cx="1029149" cy="376517"/>
            </a:xfrm>
            <a:prstGeom prst="rect">
              <a:avLst/>
            </a:prstGeom>
            <a:noFill/>
            <a:ln>
              <a:noFill/>
            </a:ln>
          </p:spPr>
          <p:txBody>
            <a:bodyPr anchorCtr="0" anchor="ctr" bIns="46475" lIns="46475" spcFirstLastPara="1" rIns="46475" wrap="square" tIns="46475">
              <a:noAutofit/>
            </a:bodyPr>
            <a:lstStyle/>
            <a:p>
              <a:pPr indent="0" lvl="0" marL="0" marR="0" rtl="0" algn="ctr">
                <a:lnSpc>
                  <a:spcPct val="90000"/>
                </a:lnSpc>
                <a:spcBef>
                  <a:spcPts val="0"/>
                </a:spcBef>
                <a:spcAft>
                  <a:spcPts val="0"/>
                </a:spcAft>
                <a:buNone/>
              </a:pPr>
              <a:r>
                <a:rPr i="0" lang="en-US" sz="1400" u="none" cap="none" strike="noStrike">
                  <a:solidFill>
                    <a:schemeClr val="lt1"/>
                  </a:solidFill>
                  <a:latin typeface="Andika"/>
                  <a:ea typeface="Andika"/>
                  <a:cs typeface="Andika"/>
                  <a:sym typeface="Andika"/>
                </a:rPr>
                <a:t>Patrick Hilerio</a:t>
              </a:r>
              <a:endParaRPr i="0" sz="1400" u="none" cap="none" strike="noStrike">
                <a:solidFill>
                  <a:schemeClr val="lt1"/>
                </a:solidFill>
                <a:latin typeface="Andika"/>
                <a:ea typeface="Andika"/>
                <a:cs typeface="Andika"/>
                <a:sym typeface="Andika"/>
              </a:endParaRPr>
            </a:p>
          </p:txBody>
        </p:sp>
        <p:sp>
          <p:nvSpPr>
            <p:cNvPr id="180" name="Google Shape;180;p22"/>
            <p:cNvSpPr/>
            <p:nvPr/>
          </p:nvSpPr>
          <p:spPr>
            <a:xfrm>
              <a:off x="2440525" y="1359914"/>
              <a:ext cx="1142104" cy="2573673"/>
            </a:xfrm>
            <a:prstGeom prst="rect">
              <a:avLst/>
            </a:prstGeom>
            <a:solidFill>
              <a:srgbClr val="CFE1F7">
                <a:alpha val="89803"/>
              </a:srgbClr>
            </a:solidFill>
            <a:ln cap="rnd" cmpd="sng" w="9525">
              <a:solidFill>
                <a:srgbClr val="CFE1F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Google Shape;181;p22"/>
            <p:cNvSpPr txBox="1"/>
            <p:nvPr/>
          </p:nvSpPr>
          <p:spPr>
            <a:xfrm>
              <a:off x="2440525" y="1359914"/>
              <a:ext cx="1142104" cy="2573673"/>
            </a:xfrm>
            <a:prstGeom prst="rect">
              <a:avLst/>
            </a:prstGeom>
            <a:noFill/>
            <a:ln>
              <a:noFill/>
            </a:ln>
          </p:spPr>
          <p:txBody>
            <a:bodyPr anchorCtr="0" anchor="t" bIns="180500" lIns="90250" spcFirstLastPara="1" rIns="90250" wrap="square" tIns="90250">
              <a:noAutofit/>
            </a:bodyPr>
            <a:lstStyle/>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Java/JavaFX</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C++</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MySQL</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HTML</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CSS</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PHP</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b="1" lang="en-US">
                  <a:solidFill>
                    <a:schemeClr val="dk1"/>
                  </a:solidFill>
                  <a:latin typeface="Andika"/>
                  <a:ea typeface="Andika"/>
                  <a:cs typeface="Andika"/>
                  <a:sym typeface="Andika"/>
                </a:rPr>
                <a:t>ROLE</a:t>
              </a:r>
              <a:endParaRPr>
                <a:solidFill>
                  <a:schemeClr val="dk1"/>
                </a:solidFill>
                <a:latin typeface="Andika"/>
                <a:ea typeface="Andika"/>
                <a:cs typeface="Andika"/>
                <a:sym typeface="Andika"/>
              </a:endParaRPr>
            </a:p>
            <a:p>
              <a:pPr indent="-317500" lvl="0" marL="457200" marR="0" rtl="0" algn="l">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Prototype</a:t>
              </a:r>
              <a:endParaRPr>
                <a:solidFill>
                  <a:schemeClr val="dk1"/>
                </a:solidFill>
                <a:latin typeface="Andika"/>
                <a:ea typeface="Andika"/>
                <a:cs typeface="Andika"/>
                <a:sym typeface="Andika"/>
              </a:endParaRPr>
            </a:p>
            <a:p>
              <a:pPr indent="-317500" lvl="0" marL="457200" marR="0" rtl="0" algn="l">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UI creation</a:t>
              </a:r>
              <a:endParaRPr>
                <a:solidFill>
                  <a:schemeClr val="dk1"/>
                </a:solidFill>
                <a:latin typeface="Andika"/>
                <a:ea typeface="Andika"/>
                <a:cs typeface="Andika"/>
                <a:sym typeface="Andika"/>
              </a:endParaRPr>
            </a:p>
            <a:p>
              <a:pPr indent="-317500" lvl="0" marL="457200" marR="0" rtl="0" algn="l">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Back-end developer</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sz="1100">
                <a:solidFill>
                  <a:schemeClr val="dk1"/>
                </a:solidFill>
                <a:latin typeface="Andika"/>
                <a:ea typeface="Andika"/>
                <a:cs typeface="Andika"/>
                <a:sym typeface="Andika"/>
              </a:endParaRPr>
            </a:p>
          </p:txBody>
        </p:sp>
        <p:sp>
          <p:nvSpPr>
            <p:cNvPr id="182" name="Google Shape;182;p22"/>
            <p:cNvSpPr/>
            <p:nvPr/>
          </p:nvSpPr>
          <p:spPr>
            <a:xfrm>
              <a:off x="3658813" y="983396"/>
              <a:ext cx="1255059" cy="376517"/>
            </a:xfrm>
            <a:prstGeom prst="chevron">
              <a:avLst>
                <a:gd fmla="val 30000" name="adj"/>
              </a:avLst>
            </a:prstGeom>
            <a:gradFill>
              <a:gsLst>
                <a:gs pos="0">
                  <a:srgbClr val="64F0A0"/>
                </a:gs>
                <a:gs pos="100000">
                  <a:srgbClr val="36DC7F"/>
                </a:gs>
              </a:gsLst>
              <a:lin ang="5400000" scaled="0"/>
            </a:gradFill>
            <a:ln cap="rnd" cmpd="sng" w="9525">
              <a:solidFill>
                <a:srgbClr val="5DF09D"/>
              </a:solidFill>
              <a:prstDash val="solid"/>
              <a:round/>
              <a:headEnd len="sm" w="sm" type="none"/>
              <a:tailEnd len="sm" w="sm" type="none"/>
            </a:ln>
            <a:effectLst>
              <a:outerShdw blurRad="50800" rotWithShape="0" dir="5400000" dist="38100">
                <a:srgbClr val="000000">
                  <a:alpha val="34901"/>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Google Shape;183;p22"/>
            <p:cNvSpPr txBox="1"/>
            <p:nvPr/>
          </p:nvSpPr>
          <p:spPr>
            <a:xfrm>
              <a:off x="3771768" y="983396"/>
              <a:ext cx="1029149" cy="376517"/>
            </a:xfrm>
            <a:prstGeom prst="rect">
              <a:avLst/>
            </a:prstGeom>
            <a:noFill/>
            <a:ln>
              <a:noFill/>
            </a:ln>
          </p:spPr>
          <p:txBody>
            <a:bodyPr anchorCtr="0" anchor="ctr" bIns="46475" lIns="46475" spcFirstLastPara="1" rIns="46475" wrap="square" tIns="46475">
              <a:noAutofit/>
            </a:bodyPr>
            <a:lstStyle/>
            <a:p>
              <a:pPr indent="0" lvl="0" marL="0" rtl="0" algn="ctr">
                <a:lnSpc>
                  <a:spcPct val="90000"/>
                </a:lnSpc>
                <a:spcBef>
                  <a:spcPts val="0"/>
                </a:spcBef>
                <a:spcAft>
                  <a:spcPts val="0"/>
                </a:spcAft>
                <a:buNone/>
              </a:pPr>
              <a:r>
                <a:t/>
              </a:r>
              <a:endParaRPr>
                <a:solidFill>
                  <a:schemeClr val="lt1"/>
                </a:solidFill>
                <a:latin typeface="Andika"/>
                <a:ea typeface="Andika"/>
                <a:cs typeface="Andika"/>
                <a:sym typeface="Andika"/>
              </a:endParaRPr>
            </a:p>
            <a:p>
              <a:pPr indent="0" lvl="0" marL="0" rtl="0" algn="ctr">
                <a:lnSpc>
                  <a:spcPct val="90000"/>
                </a:lnSpc>
                <a:spcBef>
                  <a:spcPts val="0"/>
                </a:spcBef>
                <a:spcAft>
                  <a:spcPts val="0"/>
                </a:spcAft>
                <a:buClr>
                  <a:schemeClr val="dk1"/>
                </a:buClr>
                <a:buFont typeface="Arial"/>
                <a:buNone/>
              </a:pPr>
              <a:r>
                <a:rPr lang="en-US">
                  <a:solidFill>
                    <a:schemeClr val="lt1"/>
                  </a:solidFill>
                  <a:latin typeface="Andika"/>
                  <a:ea typeface="Andika"/>
                  <a:cs typeface="Andika"/>
                  <a:sym typeface="Andika"/>
                </a:rPr>
                <a:t>Dayton Chamberlain</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t/>
              </a:r>
              <a:endParaRPr>
                <a:solidFill>
                  <a:schemeClr val="lt1"/>
                </a:solidFill>
                <a:latin typeface="Andika"/>
                <a:ea typeface="Andika"/>
                <a:cs typeface="Andika"/>
                <a:sym typeface="Andika"/>
              </a:endParaRPr>
            </a:p>
          </p:txBody>
        </p:sp>
        <p:sp>
          <p:nvSpPr>
            <p:cNvPr id="184" name="Google Shape;184;p22"/>
            <p:cNvSpPr/>
            <p:nvPr/>
          </p:nvSpPr>
          <p:spPr>
            <a:xfrm>
              <a:off x="3658813" y="1359914"/>
              <a:ext cx="1142104" cy="2573673"/>
            </a:xfrm>
            <a:prstGeom prst="rect">
              <a:avLst/>
            </a:prstGeom>
            <a:solidFill>
              <a:srgbClr val="D0F8E1">
                <a:alpha val="89803"/>
              </a:srgbClr>
            </a:solidFill>
            <a:ln cap="rnd" cmpd="sng" w="9525">
              <a:solidFill>
                <a:srgbClr val="D0F8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Google Shape;185;p22"/>
            <p:cNvSpPr txBox="1"/>
            <p:nvPr/>
          </p:nvSpPr>
          <p:spPr>
            <a:xfrm>
              <a:off x="3658813" y="1359914"/>
              <a:ext cx="1142104" cy="2573673"/>
            </a:xfrm>
            <a:prstGeom prst="rect">
              <a:avLst/>
            </a:prstGeom>
            <a:noFill/>
            <a:ln>
              <a:noFill/>
            </a:ln>
          </p:spPr>
          <p:txBody>
            <a:bodyPr anchorCtr="0" anchor="t" bIns="180500" lIns="90250" spcFirstLastPara="1" rIns="90250" wrap="square" tIns="90250">
              <a:noAutofit/>
            </a:bodyPr>
            <a:lstStyle/>
            <a:p>
              <a:pPr indent="0" lvl="0" marL="0" rtl="0" algn="ctr">
                <a:lnSpc>
                  <a:spcPct val="90000"/>
                </a:lnSpc>
                <a:spcBef>
                  <a:spcPts val="0"/>
                </a:spcBef>
                <a:spcAft>
                  <a:spcPts val="0"/>
                </a:spcAft>
                <a:buNone/>
              </a:pPr>
              <a:r>
                <a:rPr lang="en-US">
                  <a:solidFill>
                    <a:schemeClr val="dk1"/>
                  </a:solidFill>
                  <a:latin typeface="Andika"/>
                  <a:ea typeface="Andika"/>
                  <a:cs typeface="Andika"/>
                  <a:sym typeface="Andika"/>
                </a:rPr>
                <a:t>C++ </a:t>
              </a:r>
              <a:endParaRPr>
                <a:solidFill>
                  <a:schemeClr val="dk1"/>
                </a:solidFill>
                <a:latin typeface="Andika"/>
                <a:ea typeface="Andika"/>
                <a:cs typeface="Andika"/>
                <a:sym typeface="Andika"/>
              </a:endParaRPr>
            </a:p>
            <a:p>
              <a:pPr indent="0" lvl="0" marL="0" rtl="0" algn="ctr">
                <a:lnSpc>
                  <a:spcPct val="90000"/>
                </a:lnSpc>
                <a:spcBef>
                  <a:spcPts val="0"/>
                </a:spcBef>
                <a:spcAft>
                  <a:spcPts val="0"/>
                </a:spcAft>
                <a:buNone/>
              </a:pPr>
              <a:r>
                <a:rPr lang="en-US">
                  <a:solidFill>
                    <a:schemeClr val="dk1"/>
                  </a:solidFill>
                  <a:latin typeface="Andika"/>
                  <a:ea typeface="Andika"/>
                  <a:cs typeface="Andika"/>
                  <a:sym typeface="Andika"/>
                </a:rPr>
                <a:t>Java</a:t>
              </a:r>
              <a:endParaRPr>
                <a:solidFill>
                  <a:schemeClr val="dk1"/>
                </a:solidFill>
                <a:latin typeface="Andika"/>
                <a:ea typeface="Andika"/>
                <a:cs typeface="Andika"/>
                <a:sym typeface="Andika"/>
              </a:endParaRPr>
            </a:p>
            <a:p>
              <a:pPr indent="0" lvl="0" marL="0" rtl="0" algn="ctr">
                <a:lnSpc>
                  <a:spcPct val="90000"/>
                </a:lnSpc>
                <a:spcBef>
                  <a:spcPts val="0"/>
                </a:spcBef>
                <a:spcAft>
                  <a:spcPts val="0"/>
                </a:spcAft>
                <a:buNone/>
              </a:pPr>
              <a:r>
                <a:rPr lang="en-US">
                  <a:solidFill>
                    <a:schemeClr val="dk1"/>
                  </a:solidFill>
                  <a:latin typeface="Andika"/>
                  <a:ea typeface="Andika"/>
                  <a:cs typeface="Andika"/>
                  <a:sym typeface="Andika"/>
                </a:rPr>
                <a:t>MySQL</a:t>
              </a:r>
              <a:endParaRPr>
                <a:solidFill>
                  <a:schemeClr val="dk1"/>
                </a:solidFill>
                <a:latin typeface="Andika"/>
                <a:ea typeface="Andika"/>
                <a:cs typeface="Andika"/>
                <a:sym typeface="Andika"/>
              </a:endParaRPr>
            </a:p>
            <a:p>
              <a:pPr indent="0" lvl="0" marL="0" rtl="0" algn="ctr">
                <a:lnSpc>
                  <a:spcPct val="90000"/>
                </a:lnSpc>
                <a:spcBef>
                  <a:spcPts val="0"/>
                </a:spcBef>
                <a:spcAft>
                  <a:spcPts val="0"/>
                </a:spcAft>
                <a:buNone/>
              </a:pPr>
              <a:r>
                <a:rPr lang="en-US">
                  <a:solidFill>
                    <a:schemeClr val="dk1"/>
                  </a:solidFill>
                  <a:latin typeface="Andika"/>
                  <a:ea typeface="Andika"/>
                  <a:cs typeface="Andika"/>
                  <a:sym typeface="Andika"/>
                </a:rPr>
                <a:t>R</a:t>
              </a:r>
              <a:endParaRPr>
                <a:solidFill>
                  <a:schemeClr val="dk1"/>
                </a:solidFill>
                <a:latin typeface="Andika"/>
                <a:ea typeface="Andika"/>
                <a:cs typeface="Andika"/>
                <a:sym typeface="Andika"/>
              </a:endParaRPr>
            </a:p>
            <a:p>
              <a:pPr indent="0" lvl="0" marL="0" rtl="0" algn="ctr">
                <a:lnSpc>
                  <a:spcPct val="90000"/>
                </a:lnSpc>
                <a:spcBef>
                  <a:spcPts val="0"/>
                </a:spcBef>
                <a:spcAft>
                  <a:spcPts val="0"/>
                </a:spcAft>
                <a:buNone/>
              </a:pPr>
              <a:r>
                <a:rPr lang="en-US">
                  <a:solidFill>
                    <a:schemeClr val="dk1"/>
                  </a:solidFill>
                  <a:latin typeface="Andika"/>
                  <a:ea typeface="Andika"/>
                  <a:cs typeface="Andika"/>
                  <a:sym typeface="Andika"/>
                </a:rPr>
                <a:t>HTML</a:t>
              </a:r>
              <a:endParaRPr>
                <a:solidFill>
                  <a:schemeClr val="dk1"/>
                </a:solidFill>
                <a:latin typeface="Andika"/>
                <a:ea typeface="Andika"/>
                <a:cs typeface="Andika"/>
                <a:sym typeface="Andika"/>
              </a:endParaRPr>
            </a:p>
            <a:p>
              <a:pPr indent="0" lvl="0" marL="0" rtl="0" algn="ctr">
                <a:lnSpc>
                  <a:spcPct val="90000"/>
                </a:lnSpc>
                <a:spcBef>
                  <a:spcPts val="0"/>
                </a:spcBef>
                <a:spcAft>
                  <a:spcPts val="0"/>
                </a:spcAft>
                <a:buNone/>
              </a:pPr>
              <a:r>
                <a:rPr lang="en-US">
                  <a:solidFill>
                    <a:schemeClr val="dk1"/>
                  </a:solidFill>
                  <a:latin typeface="Andika"/>
                  <a:ea typeface="Andika"/>
                  <a:cs typeface="Andika"/>
                  <a:sym typeface="Andika"/>
                </a:rPr>
                <a:t>CSS</a:t>
              </a:r>
              <a:endParaRPr>
                <a:solidFill>
                  <a:schemeClr val="dk1"/>
                </a:solidFill>
                <a:latin typeface="Andika"/>
                <a:ea typeface="Andika"/>
                <a:cs typeface="Andika"/>
                <a:sym typeface="Andika"/>
              </a:endParaRPr>
            </a:p>
            <a:p>
              <a:pPr indent="0" lvl="0" marL="0" rtl="0" algn="ctr">
                <a:lnSpc>
                  <a:spcPct val="90000"/>
                </a:lnSpc>
                <a:spcBef>
                  <a:spcPts val="0"/>
                </a:spcBef>
                <a:spcAft>
                  <a:spcPts val="0"/>
                </a:spcAft>
                <a:buNone/>
              </a:pPr>
              <a:r>
                <a:rPr lang="en-US">
                  <a:solidFill>
                    <a:schemeClr val="dk1"/>
                  </a:solidFill>
                  <a:latin typeface="Andika"/>
                  <a:ea typeface="Andika"/>
                  <a:cs typeface="Andika"/>
                  <a:sym typeface="Andika"/>
                </a:rPr>
                <a:t>JavaScript</a:t>
              </a:r>
              <a:endParaRPr>
                <a:solidFill>
                  <a:schemeClr val="dk1"/>
                </a:solidFill>
                <a:latin typeface="Andika"/>
                <a:ea typeface="Andika"/>
                <a:cs typeface="Andika"/>
                <a:sym typeface="Andika"/>
              </a:endParaRPr>
            </a:p>
            <a:p>
              <a:pPr indent="0" lvl="0" marL="0" rtl="0">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rtl="0">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rtl="0" algn="ctr">
                <a:lnSpc>
                  <a:spcPct val="90000"/>
                </a:lnSpc>
                <a:spcBef>
                  <a:spcPts val="0"/>
                </a:spcBef>
                <a:spcAft>
                  <a:spcPts val="0"/>
                </a:spcAft>
                <a:buNone/>
              </a:pPr>
              <a:r>
                <a:rPr b="1" lang="en-US">
                  <a:solidFill>
                    <a:schemeClr val="dk1"/>
                  </a:solidFill>
                  <a:latin typeface="Andika"/>
                  <a:ea typeface="Andika"/>
                  <a:cs typeface="Andika"/>
                  <a:sym typeface="Andika"/>
                </a:rPr>
                <a:t>ROLE</a:t>
              </a:r>
              <a:endParaRPr b="1">
                <a:solidFill>
                  <a:schemeClr val="dk1"/>
                </a:solidFill>
                <a:latin typeface="Andika"/>
                <a:ea typeface="Andika"/>
                <a:cs typeface="Andika"/>
                <a:sym typeface="Andika"/>
              </a:endParaRPr>
            </a:p>
            <a:p>
              <a:pPr indent="-317500" lvl="0" marL="457200" rtl="0">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Design UI</a:t>
              </a:r>
              <a:endParaRPr>
                <a:solidFill>
                  <a:schemeClr val="dk1"/>
                </a:solidFill>
                <a:latin typeface="Andika"/>
                <a:ea typeface="Andika"/>
                <a:cs typeface="Andika"/>
                <a:sym typeface="Andika"/>
              </a:endParaRPr>
            </a:p>
            <a:p>
              <a:pPr indent="-317500" lvl="0" marL="457200" rtl="0">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Backend feature developer </a:t>
              </a:r>
              <a:endParaRPr>
                <a:solidFill>
                  <a:schemeClr val="dk1"/>
                </a:solidFill>
                <a:latin typeface="Andika"/>
                <a:ea typeface="Andika"/>
                <a:cs typeface="Andika"/>
                <a:sym typeface="Andika"/>
              </a:endParaRPr>
            </a:p>
            <a:p>
              <a:pPr indent="0" lvl="0" marL="0" rtl="0">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l">
                <a:lnSpc>
                  <a:spcPct val="90000"/>
                </a:lnSpc>
                <a:spcBef>
                  <a:spcPts val="385"/>
                </a:spcBef>
                <a:spcAft>
                  <a:spcPts val="0"/>
                </a:spcAft>
                <a:buNone/>
              </a:pPr>
              <a:r>
                <a:t/>
              </a:r>
              <a:endParaRPr>
                <a:solidFill>
                  <a:schemeClr val="dk1"/>
                </a:solidFill>
                <a:latin typeface="Andika"/>
                <a:ea typeface="Andika"/>
                <a:cs typeface="Andika"/>
                <a:sym typeface="Andika"/>
              </a:endParaRPr>
            </a:p>
            <a:p>
              <a:pPr indent="0" lvl="0" marL="0" marR="0" rtl="0" algn="l">
                <a:lnSpc>
                  <a:spcPct val="90000"/>
                </a:lnSpc>
                <a:spcBef>
                  <a:spcPts val="385"/>
                </a:spcBef>
                <a:spcAft>
                  <a:spcPts val="0"/>
                </a:spcAft>
                <a:buNone/>
              </a:pPr>
              <a:r>
                <a:t/>
              </a:r>
              <a:endParaRPr>
                <a:solidFill>
                  <a:schemeClr val="dk1"/>
                </a:solidFill>
                <a:latin typeface="Andika"/>
                <a:ea typeface="Andika"/>
                <a:cs typeface="Andika"/>
                <a:sym typeface="Andika"/>
              </a:endParaRPr>
            </a:p>
          </p:txBody>
        </p:sp>
        <p:sp>
          <p:nvSpPr>
            <p:cNvPr id="186" name="Google Shape;186;p22"/>
            <p:cNvSpPr/>
            <p:nvPr/>
          </p:nvSpPr>
          <p:spPr>
            <a:xfrm>
              <a:off x="4877101" y="983396"/>
              <a:ext cx="1255059" cy="376517"/>
            </a:xfrm>
            <a:prstGeom prst="chevron">
              <a:avLst>
                <a:gd fmla="val 30000" name="adj"/>
              </a:avLst>
            </a:prstGeom>
            <a:gradFill>
              <a:gsLst>
                <a:gs pos="0">
                  <a:srgbClr val="C0F464"/>
                </a:gs>
                <a:gs pos="100000">
                  <a:srgbClr val="A3E136"/>
                </a:gs>
              </a:gsLst>
              <a:lin ang="5400000" scaled="0"/>
            </a:gradFill>
            <a:ln cap="rnd" cmpd="sng" w="9525">
              <a:solidFill>
                <a:srgbClr val="BEF45E"/>
              </a:solidFill>
              <a:prstDash val="solid"/>
              <a:round/>
              <a:headEnd len="sm" w="sm" type="none"/>
              <a:tailEnd len="sm" w="sm" type="none"/>
            </a:ln>
            <a:effectLst>
              <a:outerShdw blurRad="50800" rotWithShape="0" dir="5400000" dist="38100">
                <a:srgbClr val="000000">
                  <a:alpha val="34901"/>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Google Shape;187;p22"/>
            <p:cNvSpPr txBox="1"/>
            <p:nvPr/>
          </p:nvSpPr>
          <p:spPr>
            <a:xfrm>
              <a:off x="4990056" y="983396"/>
              <a:ext cx="1029149" cy="376517"/>
            </a:xfrm>
            <a:prstGeom prst="rect">
              <a:avLst/>
            </a:prstGeom>
            <a:noFill/>
            <a:ln>
              <a:noFill/>
            </a:ln>
          </p:spPr>
          <p:txBody>
            <a:bodyPr anchorCtr="0" anchor="ctr" bIns="46475" lIns="46475" spcFirstLastPara="1" rIns="46475" wrap="square" tIns="46475">
              <a:noAutofit/>
            </a:bodyPr>
            <a:lstStyle/>
            <a:p>
              <a:pPr indent="0" lvl="0" marL="0" marR="0" rtl="0" algn="ctr">
                <a:lnSpc>
                  <a:spcPct val="90000"/>
                </a:lnSpc>
                <a:spcBef>
                  <a:spcPts val="0"/>
                </a:spcBef>
                <a:spcAft>
                  <a:spcPts val="0"/>
                </a:spcAft>
                <a:buNone/>
              </a:pPr>
              <a:r>
                <a:rPr i="0" lang="en-US" sz="1400" u="none" cap="none" strike="noStrike">
                  <a:solidFill>
                    <a:schemeClr val="lt1"/>
                  </a:solidFill>
                  <a:latin typeface="Andika"/>
                  <a:ea typeface="Andika"/>
                  <a:cs typeface="Andika"/>
                  <a:sym typeface="Andika"/>
                </a:rPr>
                <a:t>Anthony Schell</a:t>
              </a:r>
              <a:endParaRPr>
                <a:latin typeface="Andika"/>
                <a:ea typeface="Andika"/>
                <a:cs typeface="Andika"/>
                <a:sym typeface="Andika"/>
              </a:endParaRPr>
            </a:p>
          </p:txBody>
        </p:sp>
        <p:sp>
          <p:nvSpPr>
            <p:cNvPr id="188" name="Google Shape;188;p22"/>
            <p:cNvSpPr/>
            <p:nvPr/>
          </p:nvSpPr>
          <p:spPr>
            <a:xfrm>
              <a:off x="4877101" y="1359914"/>
              <a:ext cx="1142104" cy="2573673"/>
            </a:xfrm>
            <a:prstGeom prst="rect">
              <a:avLst/>
            </a:prstGeom>
            <a:solidFill>
              <a:srgbClr val="EDFAD0">
                <a:alpha val="89803"/>
              </a:srgbClr>
            </a:solidFill>
            <a:ln cap="rnd" cmpd="sng" w="9525">
              <a:solidFill>
                <a:srgbClr val="EDFAD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Google Shape;189;p22"/>
            <p:cNvSpPr txBox="1"/>
            <p:nvPr/>
          </p:nvSpPr>
          <p:spPr>
            <a:xfrm>
              <a:off x="4877101" y="1359914"/>
              <a:ext cx="1142104" cy="2573673"/>
            </a:xfrm>
            <a:prstGeom prst="rect">
              <a:avLst/>
            </a:prstGeom>
            <a:noFill/>
            <a:ln>
              <a:noFill/>
            </a:ln>
          </p:spPr>
          <p:txBody>
            <a:bodyPr anchorCtr="0" anchor="t" bIns="180500" lIns="90250" spcFirstLastPara="1" rIns="90250" wrap="square" tIns="90250">
              <a:noAutofit/>
            </a:bodyPr>
            <a:lstStyle/>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Java</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C++</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SQL</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Ruby on Rails</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HTML</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CSS</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JavaScript</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b="1" lang="en-US">
                  <a:solidFill>
                    <a:schemeClr val="dk1"/>
                  </a:solidFill>
                  <a:latin typeface="Andika"/>
                  <a:ea typeface="Andika"/>
                  <a:cs typeface="Andika"/>
                  <a:sym typeface="Andika"/>
                </a:rPr>
                <a:t>ROLE</a:t>
              </a:r>
              <a:endParaRPr>
                <a:solidFill>
                  <a:schemeClr val="dk1"/>
                </a:solidFill>
                <a:latin typeface="Andika"/>
                <a:ea typeface="Andika"/>
                <a:cs typeface="Andika"/>
                <a:sym typeface="Andika"/>
              </a:endParaRPr>
            </a:p>
            <a:p>
              <a:pPr indent="-317500" lvl="0" marL="457200" marR="0" rtl="0" algn="l">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Prototype/UI creation</a:t>
              </a:r>
              <a:endParaRPr>
                <a:solidFill>
                  <a:schemeClr val="dk1"/>
                </a:solidFill>
                <a:latin typeface="Andika"/>
                <a:ea typeface="Andika"/>
                <a:cs typeface="Andika"/>
                <a:sym typeface="Andika"/>
              </a:endParaRPr>
            </a:p>
            <a:p>
              <a:pPr indent="-317500" lvl="0" marL="457200" marR="0" rtl="0" algn="l">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Front end developer</a:t>
              </a:r>
              <a:endParaRPr>
                <a:solidFill>
                  <a:schemeClr val="dk1"/>
                </a:solidFill>
                <a:latin typeface="Andika"/>
                <a:ea typeface="Andika"/>
                <a:cs typeface="Andika"/>
                <a:sym typeface="Andika"/>
              </a:endParaRPr>
            </a:p>
          </p:txBody>
        </p:sp>
        <p:sp>
          <p:nvSpPr>
            <p:cNvPr id="190" name="Google Shape;190;p22"/>
            <p:cNvSpPr/>
            <p:nvPr/>
          </p:nvSpPr>
          <p:spPr>
            <a:xfrm>
              <a:off x="6095388" y="983396"/>
              <a:ext cx="1255200" cy="376500"/>
            </a:xfrm>
            <a:prstGeom prst="chevron">
              <a:avLst>
                <a:gd fmla="val 30000" name="adj"/>
              </a:avLst>
            </a:prstGeom>
            <a:gradFill>
              <a:gsLst>
                <a:gs pos="0">
                  <a:srgbClr val="F88D64"/>
                </a:gs>
                <a:gs pos="100000">
                  <a:srgbClr val="E56936"/>
                </a:gs>
              </a:gsLst>
              <a:lin ang="5400000" scaled="0"/>
            </a:gradFill>
            <a:ln cap="rnd" cmpd="sng" w="9525">
              <a:solidFill>
                <a:srgbClr val="F88B5F"/>
              </a:solidFill>
              <a:prstDash val="solid"/>
              <a:round/>
              <a:headEnd len="sm" w="sm" type="none"/>
              <a:tailEnd len="sm" w="sm" type="none"/>
            </a:ln>
            <a:effectLst>
              <a:outerShdw blurRad="50800" rotWithShape="0" dir="5400000" dist="38100">
                <a:srgbClr val="000000">
                  <a:alpha val="34901"/>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Google Shape;191;p22"/>
            <p:cNvSpPr txBox="1"/>
            <p:nvPr/>
          </p:nvSpPr>
          <p:spPr>
            <a:xfrm>
              <a:off x="6208343" y="983396"/>
              <a:ext cx="1029149" cy="376517"/>
            </a:xfrm>
            <a:prstGeom prst="rect">
              <a:avLst/>
            </a:prstGeom>
            <a:noFill/>
            <a:ln>
              <a:noFill/>
            </a:ln>
          </p:spPr>
          <p:txBody>
            <a:bodyPr anchorCtr="0" anchor="ctr" bIns="46475" lIns="46475" spcFirstLastPara="1" rIns="46475" wrap="square" tIns="46475">
              <a:noAutofit/>
            </a:bodyPr>
            <a:lstStyle/>
            <a:p>
              <a:pPr indent="0" lvl="0" marL="0" marR="0" rtl="0" algn="ctr">
                <a:lnSpc>
                  <a:spcPct val="90000"/>
                </a:lnSpc>
                <a:spcBef>
                  <a:spcPts val="0"/>
                </a:spcBef>
                <a:spcAft>
                  <a:spcPts val="0"/>
                </a:spcAft>
                <a:buNone/>
              </a:pPr>
              <a:r>
                <a:rPr i="0" lang="en-US" sz="1400" u="none" cap="none" strike="noStrike">
                  <a:solidFill>
                    <a:schemeClr val="lt1"/>
                  </a:solidFill>
                  <a:latin typeface="Andika"/>
                  <a:ea typeface="Andika"/>
                  <a:cs typeface="Andika"/>
                  <a:sym typeface="Andika"/>
                </a:rPr>
                <a:t>Nick Wilson</a:t>
              </a:r>
              <a:endParaRPr>
                <a:latin typeface="Andika"/>
                <a:ea typeface="Andika"/>
                <a:cs typeface="Andika"/>
                <a:sym typeface="Andika"/>
              </a:endParaRPr>
            </a:p>
          </p:txBody>
        </p:sp>
        <p:sp>
          <p:nvSpPr>
            <p:cNvPr id="192" name="Google Shape;192;p22"/>
            <p:cNvSpPr/>
            <p:nvPr/>
          </p:nvSpPr>
          <p:spPr>
            <a:xfrm>
              <a:off x="6095388" y="1359914"/>
              <a:ext cx="1142104" cy="2573673"/>
            </a:xfrm>
            <a:prstGeom prst="rect">
              <a:avLst/>
            </a:prstGeom>
            <a:solidFill>
              <a:srgbClr val="FBD9D1">
                <a:alpha val="89803"/>
              </a:srgbClr>
            </a:solidFill>
            <a:ln cap="rnd" cmpd="sng" w="9525">
              <a:solidFill>
                <a:srgbClr val="FBD9D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Google Shape;193;p22"/>
            <p:cNvSpPr txBox="1"/>
            <p:nvPr/>
          </p:nvSpPr>
          <p:spPr>
            <a:xfrm>
              <a:off x="6095388" y="1359914"/>
              <a:ext cx="1142104" cy="2573673"/>
            </a:xfrm>
            <a:prstGeom prst="rect">
              <a:avLst/>
            </a:prstGeom>
            <a:noFill/>
            <a:ln>
              <a:noFill/>
            </a:ln>
          </p:spPr>
          <p:txBody>
            <a:bodyPr anchorCtr="0" anchor="t" bIns="180500" lIns="90250" spcFirstLastPara="1" rIns="90250" wrap="square" tIns="90250">
              <a:noAutofit/>
            </a:bodyPr>
            <a:lstStyle/>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Java</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C++</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MySQL</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HTML</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CSS</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JavaScript</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lang="en-US">
                  <a:solidFill>
                    <a:schemeClr val="dk1"/>
                  </a:solidFill>
                  <a:latin typeface="Andika"/>
                  <a:ea typeface="Andika"/>
                  <a:cs typeface="Andika"/>
                  <a:sym typeface="Andika"/>
                </a:rPr>
                <a:t>Django</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a:p>
              <a:pPr indent="0" lvl="0" marL="0" marR="0" rtl="0" algn="ctr">
                <a:lnSpc>
                  <a:spcPct val="90000"/>
                </a:lnSpc>
                <a:spcBef>
                  <a:spcPts val="0"/>
                </a:spcBef>
                <a:spcAft>
                  <a:spcPts val="0"/>
                </a:spcAft>
                <a:buNone/>
              </a:pPr>
              <a:r>
                <a:rPr b="1" lang="en-US">
                  <a:solidFill>
                    <a:schemeClr val="dk1"/>
                  </a:solidFill>
                  <a:latin typeface="Andika"/>
                  <a:ea typeface="Andika"/>
                  <a:cs typeface="Andika"/>
                  <a:sym typeface="Andika"/>
                </a:rPr>
                <a:t>ROLE</a:t>
              </a:r>
              <a:endParaRPr>
                <a:solidFill>
                  <a:schemeClr val="dk1"/>
                </a:solidFill>
                <a:latin typeface="Andika"/>
                <a:ea typeface="Andika"/>
                <a:cs typeface="Andika"/>
                <a:sym typeface="Andika"/>
              </a:endParaRPr>
            </a:p>
            <a:p>
              <a:pPr indent="-317500" lvl="0" marL="457200" marR="0" rtl="0" algn="l">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Backend developer</a:t>
              </a:r>
              <a:endParaRPr>
                <a:solidFill>
                  <a:schemeClr val="dk1"/>
                </a:solidFill>
                <a:latin typeface="Andika"/>
                <a:ea typeface="Andika"/>
                <a:cs typeface="Andika"/>
                <a:sym typeface="Andika"/>
              </a:endParaRPr>
            </a:p>
            <a:p>
              <a:pPr indent="-317500" lvl="0" marL="457200" marR="0" rtl="0" algn="l">
                <a:lnSpc>
                  <a:spcPct val="90000"/>
                </a:lnSpc>
                <a:spcBef>
                  <a:spcPts val="0"/>
                </a:spcBef>
                <a:spcAft>
                  <a:spcPts val="0"/>
                </a:spcAft>
                <a:buClr>
                  <a:schemeClr val="dk1"/>
                </a:buClr>
                <a:buSzPts val="1400"/>
                <a:buFont typeface="Andika"/>
                <a:buChar char="●"/>
              </a:pPr>
              <a:r>
                <a:rPr lang="en-US">
                  <a:solidFill>
                    <a:schemeClr val="dk1"/>
                  </a:solidFill>
                  <a:latin typeface="Andika"/>
                  <a:ea typeface="Andika"/>
                  <a:cs typeface="Andika"/>
                  <a:sym typeface="Andika"/>
                </a:rPr>
                <a:t>Database administrator </a:t>
              </a:r>
              <a:endParaRPr>
                <a:solidFill>
                  <a:schemeClr val="dk1"/>
                </a:solidFill>
                <a:latin typeface="Andika"/>
                <a:ea typeface="Andika"/>
                <a:cs typeface="Andika"/>
                <a:sym typeface="Andika"/>
              </a:endParaRPr>
            </a:p>
            <a:p>
              <a:pPr indent="0" lvl="0" marL="0" marR="0" rtl="0" algn="l">
                <a:lnSpc>
                  <a:spcPct val="90000"/>
                </a:lnSpc>
                <a:spcBef>
                  <a:spcPts val="0"/>
                </a:spcBef>
                <a:spcAft>
                  <a:spcPts val="0"/>
                </a:spcAft>
                <a:buNone/>
              </a:pPr>
              <a:r>
                <a:t/>
              </a:r>
              <a:endParaRPr>
                <a:solidFill>
                  <a:schemeClr val="dk1"/>
                </a:solidFill>
                <a:latin typeface="Andika"/>
                <a:ea typeface="Andika"/>
                <a:cs typeface="Andika"/>
                <a:sym typeface="Andik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97" name="Shape 197"/>
        <p:cNvGrpSpPr/>
        <p:nvPr/>
      </p:nvGrpSpPr>
      <p:grpSpPr>
        <a:xfrm>
          <a:off x="0" y="0"/>
          <a:ext cx="0" cy="0"/>
          <a:chOff x="0" y="0"/>
          <a:chExt cx="0" cy="0"/>
        </a:xfrm>
      </p:grpSpPr>
      <p:sp>
        <p:nvSpPr>
          <p:cNvPr id="198" name="Google Shape;198;p23"/>
          <p:cNvSpPr/>
          <p:nvPr/>
        </p:nvSpPr>
        <p:spPr>
          <a:xfrm>
            <a:off x="-259768" y="-505058"/>
            <a:ext cx="7654195" cy="7903663"/>
          </a:xfrm>
          <a:prstGeom prst="ellipse">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9" name="Google Shape;199;p23"/>
          <p:cNvPicPr preferRelativeResize="0"/>
          <p:nvPr/>
        </p:nvPicPr>
        <p:blipFill rotWithShape="1">
          <a:blip r:embed="rId4">
            <a:alphaModFix/>
          </a:blip>
          <a:srcRect b="-1" l="16498" r="26978" t="0"/>
          <a:stretch/>
        </p:blipFill>
        <p:spPr>
          <a:xfrm>
            <a:off x="8888133" y="4144246"/>
            <a:ext cx="3302966" cy="2717299"/>
          </a:xfrm>
          <a:custGeom>
            <a:pathLst>
              <a:path extrusionOk="0" h="120000" w="120000">
                <a:moveTo>
                  <a:pt x="65673" y="0"/>
                </a:moveTo>
                <a:cubicBezTo>
                  <a:pt x="86076" y="0"/>
                  <a:pt x="104305" y="11308"/>
                  <a:pt x="116350" y="29050"/>
                </a:cubicBezTo>
                <a:lnTo>
                  <a:pt x="120000" y="34981"/>
                </a:lnTo>
                <a:lnTo>
                  <a:pt x="120000" y="119999"/>
                </a:lnTo>
                <a:lnTo>
                  <a:pt x="8959" y="119999"/>
                </a:lnTo>
                <a:lnTo>
                  <a:pt x="6134" y="113562"/>
                </a:lnTo>
                <a:cubicBezTo>
                  <a:pt x="2198" y="103315"/>
                  <a:pt x="0" y="91884"/>
                  <a:pt x="0" y="79828"/>
                </a:cubicBezTo>
                <a:cubicBezTo>
                  <a:pt x="0" y="35740"/>
                  <a:pt x="29403" y="0"/>
                  <a:pt x="65673" y="0"/>
                </a:cubicBezTo>
                <a:close/>
              </a:path>
            </a:pathLst>
          </a:custGeom>
          <a:noFill/>
          <a:ln>
            <a:noFill/>
          </a:ln>
        </p:spPr>
      </p:pic>
      <p:grpSp>
        <p:nvGrpSpPr>
          <p:cNvPr id="200" name="Google Shape;200;p23"/>
          <p:cNvGrpSpPr/>
          <p:nvPr/>
        </p:nvGrpSpPr>
        <p:grpSpPr>
          <a:xfrm rot="-332396">
            <a:off x="8565602" y="3905595"/>
            <a:ext cx="3639934" cy="3163289"/>
            <a:chOff x="5281603" y="104899"/>
            <a:chExt cx="6910397" cy="6005491"/>
          </a:xfrm>
        </p:grpSpPr>
        <p:sp>
          <p:nvSpPr>
            <p:cNvPr id="201" name="Google Shape;201;p23"/>
            <p:cNvSpPr/>
            <p:nvPr/>
          </p:nvSpPr>
          <p:spPr>
            <a:xfrm>
              <a:off x="5281603" y="104899"/>
              <a:ext cx="6896713" cy="6005491"/>
            </a:xfrm>
            <a:custGeom>
              <a:pathLst>
                <a:path extrusionOk="0" h="120000" w="120000">
                  <a:moveTo>
                    <a:pt x="68079" y="0"/>
                  </a:moveTo>
                  <a:cubicBezTo>
                    <a:pt x="86879" y="0"/>
                    <a:pt x="103899" y="8750"/>
                    <a:pt x="116219" y="22899"/>
                  </a:cubicBezTo>
                  <a:lnTo>
                    <a:pt x="119999" y="27676"/>
                  </a:lnTo>
                  <a:lnTo>
                    <a:pt x="119999" y="28598"/>
                  </a:lnTo>
                  <a:lnTo>
                    <a:pt x="115836" y="23338"/>
                  </a:lnTo>
                  <a:cubicBezTo>
                    <a:pt x="103614" y="9302"/>
                    <a:pt x="86729" y="621"/>
                    <a:pt x="68079" y="621"/>
                  </a:cubicBezTo>
                  <a:cubicBezTo>
                    <a:pt x="30779" y="621"/>
                    <a:pt x="540" y="35346"/>
                    <a:pt x="540" y="78182"/>
                  </a:cubicBezTo>
                  <a:cubicBezTo>
                    <a:pt x="540" y="92907"/>
                    <a:pt x="4113" y="106674"/>
                    <a:pt x="10318" y="118401"/>
                  </a:cubicBezTo>
                  <a:lnTo>
                    <a:pt x="11029" y="119673"/>
                  </a:lnTo>
                  <a:lnTo>
                    <a:pt x="10568" y="120000"/>
                  </a:lnTo>
                  <a:lnTo>
                    <a:pt x="9856" y="118723"/>
                  </a:lnTo>
                  <a:cubicBezTo>
                    <a:pt x="3601" y="106902"/>
                    <a:pt x="0" y="93025"/>
                    <a:pt x="0" y="78182"/>
                  </a:cubicBezTo>
                  <a:cubicBezTo>
                    <a:pt x="0" y="35003"/>
                    <a:pt x="30480" y="0"/>
                    <a:pt x="68079" y="0"/>
                  </a:cubicBezTo>
                  <a:close/>
                </a:path>
              </a:pathLst>
            </a:cu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02" name="Google Shape;202;p23"/>
            <p:cNvGrpSpPr/>
            <p:nvPr/>
          </p:nvGrpSpPr>
          <p:grpSpPr>
            <a:xfrm>
              <a:off x="5516218" y="331504"/>
              <a:ext cx="6675782" cy="5276654"/>
              <a:chOff x="5516218" y="331504"/>
              <a:chExt cx="6675782" cy="5276654"/>
            </a:xfrm>
          </p:grpSpPr>
          <p:cxnSp>
            <p:nvCxnSpPr>
              <p:cNvPr id="203" name="Google Shape;203;p23"/>
              <p:cNvCxnSpPr/>
              <p:nvPr/>
            </p:nvCxnSpPr>
            <p:spPr>
              <a:xfrm flipH="1">
                <a:off x="9266830" y="33150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04" name="Google Shape;204;p23"/>
              <p:cNvCxnSpPr/>
              <p:nvPr/>
            </p:nvCxnSpPr>
            <p:spPr>
              <a:xfrm flipH="1" rot="120000">
                <a:off x="9408861" y="33832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05" name="Google Shape;205;p23"/>
              <p:cNvCxnSpPr/>
              <p:nvPr/>
            </p:nvCxnSpPr>
            <p:spPr>
              <a:xfrm flipH="1" rot="240000">
                <a:off x="9551700" y="34763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06" name="Google Shape;206;p23"/>
              <p:cNvCxnSpPr/>
              <p:nvPr/>
            </p:nvCxnSpPr>
            <p:spPr>
              <a:xfrm flipH="1" rot="360000">
                <a:off x="9688748" y="36808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07" name="Google Shape;207;p23"/>
              <p:cNvCxnSpPr/>
              <p:nvPr/>
            </p:nvCxnSpPr>
            <p:spPr>
              <a:xfrm flipH="1" rot="540000">
                <a:off x="9824866" y="38922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08" name="Google Shape;208;p23"/>
              <p:cNvCxnSpPr/>
              <p:nvPr/>
            </p:nvCxnSpPr>
            <p:spPr>
              <a:xfrm flipH="1" rot="660000">
                <a:off x="9966867" y="41754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09" name="Google Shape;209;p23"/>
              <p:cNvCxnSpPr/>
              <p:nvPr/>
            </p:nvCxnSpPr>
            <p:spPr>
              <a:xfrm flipH="1" rot="780000">
                <a:off x="10104425" y="44587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0" name="Google Shape;210;p23"/>
              <p:cNvCxnSpPr/>
              <p:nvPr/>
            </p:nvCxnSpPr>
            <p:spPr>
              <a:xfrm flipH="1" rot="900000">
                <a:off x="10240513" y="47948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1" name="Google Shape;211;p23"/>
              <p:cNvCxnSpPr/>
              <p:nvPr/>
            </p:nvCxnSpPr>
            <p:spPr>
              <a:xfrm flipH="1" rot="1080000">
                <a:off x="10373882" y="52435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2" name="Google Shape;212;p23"/>
              <p:cNvCxnSpPr/>
              <p:nvPr/>
            </p:nvCxnSpPr>
            <p:spPr>
              <a:xfrm flipH="1" rot="1200000">
                <a:off x="10505632" y="57062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3" name="Google Shape;213;p23"/>
              <p:cNvCxnSpPr/>
              <p:nvPr/>
            </p:nvCxnSpPr>
            <p:spPr>
              <a:xfrm flipH="1" rot="1320000">
                <a:off x="10637382" y="62134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4" name="Google Shape;214;p23"/>
              <p:cNvCxnSpPr/>
              <p:nvPr/>
            </p:nvCxnSpPr>
            <p:spPr>
              <a:xfrm flipH="1" rot="1440000">
                <a:off x="10760965" y="69043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5" name="Google Shape;215;p23"/>
              <p:cNvCxnSpPr/>
              <p:nvPr/>
            </p:nvCxnSpPr>
            <p:spPr>
              <a:xfrm flipH="1" rot="1620000">
                <a:off x="10888991" y="75509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6" name="Google Shape;216;p23"/>
              <p:cNvCxnSpPr/>
              <p:nvPr/>
            </p:nvCxnSpPr>
            <p:spPr>
              <a:xfrm flipH="1" rot="1740000">
                <a:off x="11010193" y="81974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7" name="Google Shape;217;p23"/>
              <p:cNvCxnSpPr/>
              <p:nvPr/>
            </p:nvCxnSpPr>
            <p:spPr>
              <a:xfrm flipH="1" rot="1860000">
                <a:off x="11129014" y="895662"/>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8" name="Google Shape;218;p23"/>
              <p:cNvCxnSpPr/>
              <p:nvPr/>
            </p:nvCxnSpPr>
            <p:spPr>
              <a:xfrm flipH="1" rot="1980000">
                <a:off x="11249872" y="96809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19" name="Google Shape;219;p23"/>
              <p:cNvCxnSpPr/>
              <p:nvPr/>
            </p:nvCxnSpPr>
            <p:spPr>
              <a:xfrm flipH="1" rot="2160000">
                <a:off x="11366875" y="104808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0" name="Google Shape;220;p23"/>
              <p:cNvCxnSpPr/>
              <p:nvPr/>
            </p:nvCxnSpPr>
            <p:spPr>
              <a:xfrm flipH="1" rot="2280000">
                <a:off x="11474058" y="113152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1" name="Google Shape;221;p23"/>
              <p:cNvCxnSpPr/>
              <p:nvPr/>
            </p:nvCxnSpPr>
            <p:spPr>
              <a:xfrm flipH="1" rot="2400000">
                <a:off x="11583303" y="122179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2" name="Google Shape;222;p23"/>
              <p:cNvCxnSpPr/>
              <p:nvPr/>
            </p:nvCxnSpPr>
            <p:spPr>
              <a:xfrm flipH="1" rot="2520000">
                <a:off x="11685344" y="1321772"/>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3" name="Google Shape;223;p23"/>
              <p:cNvCxnSpPr/>
              <p:nvPr/>
            </p:nvCxnSpPr>
            <p:spPr>
              <a:xfrm flipH="1" rot="2700000">
                <a:off x="11787704" y="141763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4" name="Google Shape;224;p23"/>
              <p:cNvCxnSpPr/>
              <p:nvPr/>
            </p:nvCxnSpPr>
            <p:spPr>
              <a:xfrm flipH="1" rot="2820000">
                <a:off x="11880859" y="151793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5" name="Google Shape;225;p23"/>
              <p:cNvCxnSpPr/>
              <p:nvPr/>
            </p:nvCxnSpPr>
            <p:spPr>
              <a:xfrm flipH="1" rot="2940000">
                <a:off x="11969252" y="1627437"/>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6" name="Google Shape;226;p23"/>
              <p:cNvCxnSpPr/>
              <p:nvPr/>
            </p:nvCxnSpPr>
            <p:spPr>
              <a:xfrm flipH="1" rot="3060000">
                <a:off x="12062016" y="173601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7" name="Google Shape;227;p23"/>
              <p:cNvCxnSpPr/>
              <p:nvPr/>
            </p:nvCxnSpPr>
            <p:spPr>
              <a:xfrm flipH="1">
                <a:off x="12074680" y="1910249"/>
                <a:ext cx="117320" cy="82912"/>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8" name="Google Shape;228;p23"/>
              <p:cNvCxnSpPr/>
              <p:nvPr/>
            </p:nvCxnSpPr>
            <p:spPr>
              <a:xfrm flipH="1">
                <a:off x="12149943" y="2083594"/>
                <a:ext cx="39676" cy="21436"/>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29" name="Google Shape;229;p23"/>
              <p:cNvCxnSpPr/>
              <p:nvPr/>
            </p:nvCxnSpPr>
            <p:spPr>
              <a:xfrm flipH="1" rot="-180000">
                <a:off x="9127990" y="33425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0" name="Google Shape;230;p23"/>
              <p:cNvCxnSpPr/>
              <p:nvPr/>
            </p:nvCxnSpPr>
            <p:spPr>
              <a:xfrm flipH="1" rot="-300000">
                <a:off x="8987576" y="33663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1" name="Google Shape;231;p23"/>
              <p:cNvCxnSpPr/>
              <p:nvPr/>
            </p:nvCxnSpPr>
            <p:spPr>
              <a:xfrm flipH="1" rot="-420000">
                <a:off x="8844859" y="35117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2" name="Google Shape;232;p23"/>
              <p:cNvCxnSpPr/>
              <p:nvPr/>
            </p:nvCxnSpPr>
            <p:spPr>
              <a:xfrm flipH="1" rot="-540000">
                <a:off x="8706904" y="36571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3" name="Google Shape;233;p23"/>
              <p:cNvCxnSpPr/>
              <p:nvPr/>
            </p:nvCxnSpPr>
            <p:spPr>
              <a:xfrm flipH="1" rot="-720000">
                <a:off x="8568008" y="38789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4" name="Google Shape;234;p23"/>
              <p:cNvCxnSpPr/>
              <p:nvPr/>
            </p:nvCxnSpPr>
            <p:spPr>
              <a:xfrm flipH="1" rot="-840000">
                <a:off x="8429112" y="41006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5" name="Google Shape;235;p23"/>
              <p:cNvCxnSpPr/>
              <p:nvPr/>
            </p:nvCxnSpPr>
            <p:spPr>
              <a:xfrm flipH="1" rot="-960000">
                <a:off x="8294968" y="44621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6" name="Google Shape;236;p23"/>
              <p:cNvCxnSpPr/>
              <p:nvPr/>
            </p:nvCxnSpPr>
            <p:spPr>
              <a:xfrm flipH="1" rot="-1080000">
                <a:off x="8160824" y="48237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7" name="Google Shape;237;p23"/>
              <p:cNvCxnSpPr/>
              <p:nvPr/>
            </p:nvCxnSpPr>
            <p:spPr>
              <a:xfrm flipH="1" rot="-1260000">
                <a:off x="8027689" y="53184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8" name="Google Shape;238;p23"/>
              <p:cNvCxnSpPr/>
              <p:nvPr/>
            </p:nvCxnSpPr>
            <p:spPr>
              <a:xfrm flipH="1" rot="-1380000">
                <a:off x="7894554" y="58132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39" name="Google Shape;239;p23"/>
              <p:cNvCxnSpPr/>
              <p:nvPr/>
            </p:nvCxnSpPr>
            <p:spPr>
              <a:xfrm flipH="1" rot="-1500000">
                <a:off x="7761419" y="63079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0" name="Google Shape;240;p23"/>
              <p:cNvCxnSpPr/>
              <p:nvPr/>
            </p:nvCxnSpPr>
            <p:spPr>
              <a:xfrm flipH="1" rot="-1620000">
                <a:off x="7636645" y="68980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1" name="Google Shape;241;p23"/>
              <p:cNvCxnSpPr/>
              <p:nvPr/>
            </p:nvCxnSpPr>
            <p:spPr>
              <a:xfrm flipH="1" rot="-1800000">
                <a:off x="7511871" y="75119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2" name="Google Shape;242;p23"/>
              <p:cNvCxnSpPr/>
              <p:nvPr/>
            </p:nvCxnSpPr>
            <p:spPr>
              <a:xfrm flipH="1" rot="-1920000">
                <a:off x="7387899" y="81977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3" name="Google Shape;243;p23"/>
              <p:cNvCxnSpPr/>
              <p:nvPr/>
            </p:nvCxnSpPr>
            <p:spPr>
              <a:xfrm flipH="1" rot="-2040000">
                <a:off x="7268530" y="89316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4" name="Google Shape;244;p23"/>
              <p:cNvCxnSpPr/>
              <p:nvPr/>
            </p:nvCxnSpPr>
            <p:spPr>
              <a:xfrm flipH="1" rot="-2160000">
                <a:off x="7152030" y="97658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5" name="Google Shape;245;p23"/>
              <p:cNvCxnSpPr/>
              <p:nvPr/>
            </p:nvCxnSpPr>
            <p:spPr>
              <a:xfrm flipH="1" rot="-2340000">
                <a:off x="7041695" y="106002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6" name="Google Shape;246;p23"/>
              <p:cNvCxnSpPr/>
              <p:nvPr/>
            </p:nvCxnSpPr>
            <p:spPr>
              <a:xfrm flipH="1" rot="-2460000">
                <a:off x="6931360" y="114346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7" name="Google Shape;247;p23"/>
              <p:cNvCxnSpPr/>
              <p:nvPr/>
            </p:nvCxnSpPr>
            <p:spPr>
              <a:xfrm flipH="1" rot="-2580000">
                <a:off x="6819070" y="123586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8" name="Google Shape;248;p23"/>
              <p:cNvCxnSpPr/>
              <p:nvPr/>
            </p:nvCxnSpPr>
            <p:spPr>
              <a:xfrm flipH="1" rot="-2700000">
                <a:off x="6721359" y="133274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49" name="Google Shape;249;p23"/>
              <p:cNvCxnSpPr/>
              <p:nvPr/>
            </p:nvCxnSpPr>
            <p:spPr>
              <a:xfrm flipH="1" rot="-2880000">
                <a:off x="6617467" y="142942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0" name="Google Shape;250;p23"/>
              <p:cNvCxnSpPr/>
              <p:nvPr/>
            </p:nvCxnSpPr>
            <p:spPr>
              <a:xfrm flipH="1" rot="-3000000">
                <a:off x="6520032" y="152728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1" name="Google Shape;251;p23"/>
              <p:cNvCxnSpPr/>
              <p:nvPr/>
            </p:nvCxnSpPr>
            <p:spPr>
              <a:xfrm flipH="1" rot="-3120000">
                <a:off x="6429579" y="164161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2" name="Google Shape;252;p23"/>
              <p:cNvCxnSpPr/>
              <p:nvPr/>
            </p:nvCxnSpPr>
            <p:spPr>
              <a:xfrm flipH="1" rot="-3240000">
                <a:off x="6340532" y="175042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3" name="Google Shape;253;p23"/>
              <p:cNvCxnSpPr/>
              <p:nvPr/>
            </p:nvCxnSpPr>
            <p:spPr>
              <a:xfrm flipH="1" rot="-3420000">
                <a:off x="6261757" y="186017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4" name="Google Shape;254;p23"/>
              <p:cNvCxnSpPr/>
              <p:nvPr/>
            </p:nvCxnSpPr>
            <p:spPr>
              <a:xfrm flipH="1" rot="-3540000">
                <a:off x="6184144" y="197961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5" name="Google Shape;255;p23"/>
              <p:cNvCxnSpPr/>
              <p:nvPr/>
            </p:nvCxnSpPr>
            <p:spPr>
              <a:xfrm flipH="1" rot="-3660000">
                <a:off x="6106531" y="209906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6" name="Google Shape;256;p23"/>
              <p:cNvCxnSpPr/>
              <p:nvPr/>
            </p:nvCxnSpPr>
            <p:spPr>
              <a:xfrm flipH="1" rot="-3780000">
                <a:off x="6043206" y="222255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7" name="Google Shape;257;p23"/>
              <p:cNvCxnSpPr/>
              <p:nvPr/>
            </p:nvCxnSpPr>
            <p:spPr>
              <a:xfrm flipH="1" rot="-3960000">
                <a:off x="5978913" y="234430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8" name="Google Shape;258;p23"/>
              <p:cNvCxnSpPr/>
              <p:nvPr/>
            </p:nvCxnSpPr>
            <p:spPr>
              <a:xfrm flipH="1" rot="-4080000">
                <a:off x="5912438" y="247067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59" name="Google Shape;259;p23"/>
              <p:cNvCxnSpPr/>
              <p:nvPr/>
            </p:nvCxnSpPr>
            <p:spPr>
              <a:xfrm flipH="1" rot="-4200000">
                <a:off x="5858875" y="2600922"/>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0" name="Google Shape;260;p23"/>
              <p:cNvCxnSpPr/>
              <p:nvPr/>
            </p:nvCxnSpPr>
            <p:spPr>
              <a:xfrm flipH="1" rot="-4320000">
                <a:off x="5808182" y="273404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1" name="Google Shape;261;p23"/>
              <p:cNvCxnSpPr/>
              <p:nvPr/>
            </p:nvCxnSpPr>
            <p:spPr>
              <a:xfrm flipH="1" rot="-4500000">
                <a:off x="5773263" y="286686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2" name="Google Shape;262;p23"/>
              <p:cNvCxnSpPr/>
              <p:nvPr/>
            </p:nvCxnSpPr>
            <p:spPr>
              <a:xfrm flipH="1" rot="-4620000">
                <a:off x="5735963" y="300206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3" name="Google Shape;263;p23"/>
              <p:cNvCxnSpPr/>
              <p:nvPr/>
            </p:nvCxnSpPr>
            <p:spPr>
              <a:xfrm flipH="1" rot="-4740000">
                <a:off x="5700105" y="313891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4" name="Google Shape;264;p23"/>
              <p:cNvCxnSpPr/>
              <p:nvPr/>
            </p:nvCxnSpPr>
            <p:spPr>
              <a:xfrm flipH="1" rot="-4860000">
                <a:off x="5665939" y="327548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5" name="Google Shape;265;p23"/>
              <p:cNvCxnSpPr/>
              <p:nvPr/>
            </p:nvCxnSpPr>
            <p:spPr>
              <a:xfrm flipH="1" rot="-5040000">
                <a:off x="5644476" y="341425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6" name="Google Shape;266;p23"/>
              <p:cNvCxnSpPr/>
              <p:nvPr/>
            </p:nvCxnSpPr>
            <p:spPr>
              <a:xfrm flipH="1" rot="-5160000">
                <a:off x="5626530" y="355462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7" name="Google Shape;267;p23"/>
              <p:cNvCxnSpPr/>
              <p:nvPr/>
            </p:nvCxnSpPr>
            <p:spPr>
              <a:xfrm flipH="1" rot="-5280000">
                <a:off x="5616429" y="369183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8" name="Google Shape;268;p23"/>
              <p:cNvCxnSpPr/>
              <p:nvPr/>
            </p:nvCxnSpPr>
            <p:spPr>
              <a:xfrm flipH="1" rot="-5400000">
                <a:off x="5611319" y="383537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69" name="Google Shape;269;p23"/>
              <p:cNvCxnSpPr/>
              <p:nvPr/>
            </p:nvCxnSpPr>
            <p:spPr>
              <a:xfrm flipH="1" rot="-5580000">
                <a:off x="5608540" y="397572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0" name="Google Shape;270;p23"/>
              <p:cNvCxnSpPr/>
              <p:nvPr/>
            </p:nvCxnSpPr>
            <p:spPr>
              <a:xfrm flipH="1" rot="-5700000">
                <a:off x="5605761" y="411607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1" name="Google Shape;271;p23"/>
              <p:cNvCxnSpPr/>
              <p:nvPr/>
            </p:nvCxnSpPr>
            <p:spPr>
              <a:xfrm flipH="1" rot="-5820000">
                <a:off x="5624195" y="425421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2" name="Google Shape;272;p23"/>
              <p:cNvCxnSpPr/>
              <p:nvPr/>
            </p:nvCxnSpPr>
            <p:spPr>
              <a:xfrm flipH="1" rot="-5940000">
                <a:off x="5642629" y="439235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3" name="Google Shape;273;p23"/>
              <p:cNvCxnSpPr/>
              <p:nvPr/>
            </p:nvCxnSpPr>
            <p:spPr>
              <a:xfrm flipH="1" rot="-6120000">
                <a:off x="5654818" y="453638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4" name="Google Shape;274;p23"/>
              <p:cNvCxnSpPr/>
              <p:nvPr/>
            </p:nvCxnSpPr>
            <p:spPr>
              <a:xfrm flipH="1" rot="-6240000">
                <a:off x="5684446" y="4671367"/>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5" name="Google Shape;275;p23"/>
              <p:cNvCxnSpPr/>
              <p:nvPr/>
            </p:nvCxnSpPr>
            <p:spPr>
              <a:xfrm flipH="1" rot="-6360000">
                <a:off x="5714074" y="480873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6" name="Google Shape;276;p23"/>
              <p:cNvCxnSpPr/>
              <p:nvPr/>
            </p:nvCxnSpPr>
            <p:spPr>
              <a:xfrm flipH="1" rot="-6480000">
                <a:off x="5748464" y="494847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7" name="Google Shape;277;p23"/>
              <p:cNvCxnSpPr/>
              <p:nvPr/>
            </p:nvCxnSpPr>
            <p:spPr>
              <a:xfrm flipH="1" rot="-6660000">
                <a:off x="5792091" y="5077607"/>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8" name="Google Shape;278;p23"/>
              <p:cNvCxnSpPr/>
              <p:nvPr/>
            </p:nvCxnSpPr>
            <p:spPr>
              <a:xfrm flipH="1" rot="-6780000">
                <a:off x="5847441" y="521122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79" name="Google Shape;279;p23"/>
              <p:cNvCxnSpPr/>
              <p:nvPr/>
            </p:nvCxnSpPr>
            <p:spPr>
              <a:xfrm flipH="1" rot="-6900000">
                <a:off x="5900410" y="534245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80" name="Google Shape;280;p23"/>
              <p:cNvCxnSpPr/>
              <p:nvPr/>
            </p:nvCxnSpPr>
            <p:spPr>
              <a:xfrm flipH="1" rot="-7020000">
                <a:off x="5955760" y="5473693"/>
                <a:ext cx="3394" cy="182880"/>
              </a:xfrm>
              <a:prstGeom prst="straightConnector1">
                <a:avLst/>
              </a:prstGeom>
              <a:noFill/>
              <a:ln cap="rnd" cmpd="sng" w="9525">
                <a:solidFill>
                  <a:srgbClr val="FFFFFF">
                    <a:alpha val="29803"/>
                  </a:srgbClr>
                </a:solidFill>
                <a:prstDash val="solid"/>
                <a:round/>
                <a:headEnd len="sm" w="sm" type="none"/>
                <a:tailEnd len="sm" w="sm" type="none"/>
              </a:ln>
            </p:spPr>
          </p:cxnSp>
        </p:grpSp>
      </p:grpSp>
      <p:grpSp>
        <p:nvGrpSpPr>
          <p:cNvPr id="281" name="Google Shape;281;p23"/>
          <p:cNvGrpSpPr/>
          <p:nvPr/>
        </p:nvGrpSpPr>
        <p:grpSpPr>
          <a:xfrm rot="-6207392">
            <a:off x="7397406" y="-618856"/>
            <a:ext cx="4915057" cy="4271437"/>
            <a:chOff x="5281603" y="104899"/>
            <a:chExt cx="6910397" cy="6005491"/>
          </a:xfrm>
        </p:grpSpPr>
        <p:sp>
          <p:nvSpPr>
            <p:cNvPr id="282" name="Google Shape;282;p23"/>
            <p:cNvSpPr/>
            <p:nvPr/>
          </p:nvSpPr>
          <p:spPr>
            <a:xfrm>
              <a:off x="5281603" y="104899"/>
              <a:ext cx="6896713" cy="6005491"/>
            </a:xfrm>
            <a:custGeom>
              <a:pathLst>
                <a:path extrusionOk="0" h="120000" w="120000">
                  <a:moveTo>
                    <a:pt x="68079" y="0"/>
                  </a:moveTo>
                  <a:cubicBezTo>
                    <a:pt x="86879" y="0"/>
                    <a:pt x="103899" y="8750"/>
                    <a:pt x="116219" y="22899"/>
                  </a:cubicBezTo>
                  <a:lnTo>
                    <a:pt x="119999" y="27676"/>
                  </a:lnTo>
                  <a:lnTo>
                    <a:pt x="119999" y="28598"/>
                  </a:lnTo>
                  <a:lnTo>
                    <a:pt x="115836" y="23338"/>
                  </a:lnTo>
                  <a:cubicBezTo>
                    <a:pt x="103614" y="9302"/>
                    <a:pt x="86729" y="621"/>
                    <a:pt x="68079" y="621"/>
                  </a:cubicBezTo>
                  <a:cubicBezTo>
                    <a:pt x="30779" y="621"/>
                    <a:pt x="540" y="35346"/>
                    <a:pt x="540" y="78182"/>
                  </a:cubicBezTo>
                  <a:cubicBezTo>
                    <a:pt x="540" y="92907"/>
                    <a:pt x="4113" y="106674"/>
                    <a:pt x="10318" y="118401"/>
                  </a:cubicBezTo>
                  <a:lnTo>
                    <a:pt x="11029" y="119673"/>
                  </a:lnTo>
                  <a:lnTo>
                    <a:pt x="10568" y="120000"/>
                  </a:lnTo>
                  <a:lnTo>
                    <a:pt x="9856" y="118723"/>
                  </a:lnTo>
                  <a:cubicBezTo>
                    <a:pt x="3601" y="106902"/>
                    <a:pt x="0" y="93025"/>
                    <a:pt x="0" y="78182"/>
                  </a:cubicBezTo>
                  <a:cubicBezTo>
                    <a:pt x="0" y="35003"/>
                    <a:pt x="30480" y="0"/>
                    <a:pt x="68079" y="0"/>
                  </a:cubicBezTo>
                  <a:close/>
                </a:path>
              </a:pathLst>
            </a:custGeom>
            <a:solidFill>
              <a:srgbClr val="FFFFFF">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83" name="Google Shape;283;p23"/>
            <p:cNvGrpSpPr/>
            <p:nvPr/>
          </p:nvGrpSpPr>
          <p:grpSpPr>
            <a:xfrm>
              <a:off x="5516218" y="331504"/>
              <a:ext cx="6675782" cy="5276654"/>
              <a:chOff x="5516218" y="331504"/>
              <a:chExt cx="6675782" cy="5276654"/>
            </a:xfrm>
          </p:grpSpPr>
          <p:cxnSp>
            <p:nvCxnSpPr>
              <p:cNvPr id="284" name="Google Shape;284;p23"/>
              <p:cNvCxnSpPr/>
              <p:nvPr/>
            </p:nvCxnSpPr>
            <p:spPr>
              <a:xfrm flipH="1">
                <a:off x="9266830" y="33150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85" name="Google Shape;285;p23"/>
              <p:cNvCxnSpPr/>
              <p:nvPr/>
            </p:nvCxnSpPr>
            <p:spPr>
              <a:xfrm flipH="1" rot="120000">
                <a:off x="9408861" y="33832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86" name="Google Shape;286;p23"/>
              <p:cNvCxnSpPr/>
              <p:nvPr/>
            </p:nvCxnSpPr>
            <p:spPr>
              <a:xfrm flipH="1" rot="240000">
                <a:off x="9551700" y="34763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87" name="Google Shape;287;p23"/>
              <p:cNvCxnSpPr/>
              <p:nvPr/>
            </p:nvCxnSpPr>
            <p:spPr>
              <a:xfrm flipH="1" rot="360000">
                <a:off x="9688748" y="36808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88" name="Google Shape;288;p23"/>
              <p:cNvCxnSpPr/>
              <p:nvPr/>
            </p:nvCxnSpPr>
            <p:spPr>
              <a:xfrm flipH="1" rot="540000">
                <a:off x="9824866" y="38922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89" name="Google Shape;289;p23"/>
              <p:cNvCxnSpPr/>
              <p:nvPr/>
            </p:nvCxnSpPr>
            <p:spPr>
              <a:xfrm flipH="1" rot="660000">
                <a:off x="9966867" y="41754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0" name="Google Shape;290;p23"/>
              <p:cNvCxnSpPr/>
              <p:nvPr/>
            </p:nvCxnSpPr>
            <p:spPr>
              <a:xfrm flipH="1" rot="780000">
                <a:off x="10104425" y="44587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1" name="Google Shape;291;p23"/>
              <p:cNvCxnSpPr/>
              <p:nvPr/>
            </p:nvCxnSpPr>
            <p:spPr>
              <a:xfrm flipH="1" rot="900000">
                <a:off x="10240513" y="47948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2" name="Google Shape;292;p23"/>
              <p:cNvCxnSpPr/>
              <p:nvPr/>
            </p:nvCxnSpPr>
            <p:spPr>
              <a:xfrm flipH="1" rot="1080000">
                <a:off x="10373882" y="52435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3" name="Google Shape;293;p23"/>
              <p:cNvCxnSpPr/>
              <p:nvPr/>
            </p:nvCxnSpPr>
            <p:spPr>
              <a:xfrm flipH="1" rot="1200000">
                <a:off x="10505632" y="57062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4" name="Google Shape;294;p23"/>
              <p:cNvCxnSpPr/>
              <p:nvPr/>
            </p:nvCxnSpPr>
            <p:spPr>
              <a:xfrm flipH="1" rot="1320000">
                <a:off x="10637382" y="62134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5" name="Google Shape;295;p23"/>
              <p:cNvCxnSpPr/>
              <p:nvPr/>
            </p:nvCxnSpPr>
            <p:spPr>
              <a:xfrm flipH="1" rot="1440000">
                <a:off x="10760965" y="69043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6" name="Google Shape;296;p23"/>
              <p:cNvCxnSpPr/>
              <p:nvPr/>
            </p:nvCxnSpPr>
            <p:spPr>
              <a:xfrm flipH="1" rot="1620000">
                <a:off x="10888991" y="75509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7" name="Google Shape;297;p23"/>
              <p:cNvCxnSpPr/>
              <p:nvPr/>
            </p:nvCxnSpPr>
            <p:spPr>
              <a:xfrm flipH="1" rot="1740000">
                <a:off x="11010193" y="81974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8" name="Google Shape;298;p23"/>
              <p:cNvCxnSpPr/>
              <p:nvPr/>
            </p:nvCxnSpPr>
            <p:spPr>
              <a:xfrm flipH="1" rot="1860000">
                <a:off x="11129014" y="895662"/>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299" name="Google Shape;299;p23"/>
              <p:cNvCxnSpPr/>
              <p:nvPr/>
            </p:nvCxnSpPr>
            <p:spPr>
              <a:xfrm flipH="1" rot="1980000">
                <a:off x="11249872" y="96809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0" name="Google Shape;300;p23"/>
              <p:cNvCxnSpPr/>
              <p:nvPr/>
            </p:nvCxnSpPr>
            <p:spPr>
              <a:xfrm flipH="1" rot="2160000">
                <a:off x="11366875" y="104808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1" name="Google Shape;301;p23"/>
              <p:cNvCxnSpPr/>
              <p:nvPr/>
            </p:nvCxnSpPr>
            <p:spPr>
              <a:xfrm flipH="1" rot="2280000">
                <a:off x="11474058" y="113152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2" name="Google Shape;302;p23"/>
              <p:cNvCxnSpPr/>
              <p:nvPr/>
            </p:nvCxnSpPr>
            <p:spPr>
              <a:xfrm flipH="1" rot="2400000">
                <a:off x="11583303" y="122179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3" name="Google Shape;303;p23"/>
              <p:cNvCxnSpPr/>
              <p:nvPr/>
            </p:nvCxnSpPr>
            <p:spPr>
              <a:xfrm flipH="1" rot="2520000">
                <a:off x="11685344" y="1321772"/>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4" name="Google Shape;304;p23"/>
              <p:cNvCxnSpPr/>
              <p:nvPr/>
            </p:nvCxnSpPr>
            <p:spPr>
              <a:xfrm flipH="1" rot="2700000">
                <a:off x="11787704" y="141763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5" name="Google Shape;305;p23"/>
              <p:cNvCxnSpPr/>
              <p:nvPr/>
            </p:nvCxnSpPr>
            <p:spPr>
              <a:xfrm flipH="1" rot="2820000">
                <a:off x="11880859" y="151793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6" name="Google Shape;306;p23"/>
              <p:cNvCxnSpPr/>
              <p:nvPr/>
            </p:nvCxnSpPr>
            <p:spPr>
              <a:xfrm flipH="1" rot="2940000">
                <a:off x="11969252" y="1627437"/>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7" name="Google Shape;307;p23"/>
              <p:cNvCxnSpPr/>
              <p:nvPr/>
            </p:nvCxnSpPr>
            <p:spPr>
              <a:xfrm flipH="1" rot="3060000">
                <a:off x="12062016" y="173601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8" name="Google Shape;308;p23"/>
              <p:cNvCxnSpPr/>
              <p:nvPr/>
            </p:nvCxnSpPr>
            <p:spPr>
              <a:xfrm flipH="1">
                <a:off x="12074680" y="1910249"/>
                <a:ext cx="117320" cy="82912"/>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09" name="Google Shape;309;p23"/>
              <p:cNvCxnSpPr/>
              <p:nvPr/>
            </p:nvCxnSpPr>
            <p:spPr>
              <a:xfrm flipH="1">
                <a:off x="12149943" y="2083594"/>
                <a:ext cx="39676" cy="21436"/>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0" name="Google Shape;310;p23"/>
              <p:cNvCxnSpPr/>
              <p:nvPr/>
            </p:nvCxnSpPr>
            <p:spPr>
              <a:xfrm flipH="1" rot="-180000">
                <a:off x="9127990" y="33425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1" name="Google Shape;311;p23"/>
              <p:cNvCxnSpPr/>
              <p:nvPr/>
            </p:nvCxnSpPr>
            <p:spPr>
              <a:xfrm flipH="1" rot="-300000">
                <a:off x="8987576" y="33663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2" name="Google Shape;312;p23"/>
              <p:cNvCxnSpPr/>
              <p:nvPr/>
            </p:nvCxnSpPr>
            <p:spPr>
              <a:xfrm flipH="1" rot="-420000">
                <a:off x="8844859" y="35117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3" name="Google Shape;313;p23"/>
              <p:cNvCxnSpPr/>
              <p:nvPr/>
            </p:nvCxnSpPr>
            <p:spPr>
              <a:xfrm flipH="1" rot="-540000">
                <a:off x="8706904" y="36571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4" name="Google Shape;314;p23"/>
              <p:cNvCxnSpPr/>
              <p:nvPr/>
            </p:nvCxnSpPr>
            <p:spPr>
              <a:xfrm flipH="1" rot="-720000">
                <a:off x="8568008" y="38789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5" name="Google Shape;315;p23"/>
              <p:cNvCxnSpPr/>
              <p:nvPr/>
            </p:nvCxnSpPr>
            <p:spPr>
              <a:xfrm flipH="1" rot="-840000">
                <a:off x="8429112" y="41006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6" name="Google Shape;316;p23"/>
              <p:cNvCxnSpPr/>
              <p:nvPr/>
            </p:nvCxnSpPr>
            <p:spPr>
              <a:xfrm flipH="1" rot="-960000">
                <a:off x="8294968" y="44621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7" name="Google Shape;317;p23"/>
              <p:cNvCxnSpPr/>
              <p:nvPr/>
            </p:nvCxnSpPr>
            <p:spPr>
              <a:xfrm flipH="1" rot="-1080000">
                <a:off x="8160824" y="48237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8" name="Google Shape;318;p23"/>
              <p:cNvCxnSpPr/>
              <p:nvPr/>
            </p:nvCxnSpPr>
            <p:spPr>
              <a:xfrm flipH="1" rot="-1260000">
                <a:off x="8027689" y="53184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19" name="Google Shape;319;p23"/>
              <p:cNvCxnSpPr/>
              <p:nvPr/>
            </p:nvCxnSpPr>
            <p:spPr>
              <a:xfrm flipH="1" rot="-1380000">
                <a:off x="7894554" y="58132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0" name="Google Shape;320;p23"/>
              <p:cNvCxnSpPr/>
              <p:nvPr/>
            </p:nvCxnSpPr>
            <p:spPr>
              <a:xfrm flipH="1" rot="-1500000">
                <a:off x="7761419" y="63079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1" name="Google Shape;321;p23"/>
              <p:cNvCxnSpPr/>
              <p:nvPr/>
            </p:nvCxnSpPr>
            <p:spPr>
              <a:xfrm flipH="1" rot="-1620000">
                <a:off x="7636645" y="68980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2" name="Google Shape;322;p23"/>
              <p:cNvCxnSpPr/>
              <p:nvPr/>
            </p:nvCxnSpPr>
            <p:spPr>
              <a:xfrm flipH="1" rot="-1800000">
                <a:off x="7511871" y="75119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3" name="Google Shape;323;p23"/>
              <p:cNvCxnSpPr/>
              <p:nvPr/>
            </p:nvCxnSpPr>
            <p:spPr>
              <a:xfrm flipH="1" rot="-1920000">
                <a:off x="7387899" y="81977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4" name="Google Shape;324;p23"/>
              <p:cNvCxnSpPr/>
              <p:nvPr/>
            </p:nvCxnSpPr>
            <p:spPr>
              <a:xfrm flipH="1" rot="-2040000">
                <a:off x="7268530" y="89316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5" name="Google Shape;325;p23"/>
              <p:cNvCxnSpPr/>
              <p:nvPr/>
            </p:nvCxnSpPr>
            <p:spPr>
              <a:xfrm flipH="1" rot="-2160000">
                <a:off x="7152030" y="97658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6" name="Google Shape;326;p23"/>
              <p:cNvCxnSpPr/>
              <p:nvPr/>
            </p:nvCxnSpPr>
            <p:spPr>
              <a:xfrm flipH="1" rot="-2340000">
                <a:off x="7041695" y="106002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7" name="Google Shape;327;p23"/>
              <p:cNvCxnSpPr/>
              <p:nvPr/>
            </p:nvCxnSpPr>
            <p:spPr>
              <a:xfrm flipH="1" rot="-2460000">
                <a:off x="6931360" y="114346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8" name="Google Shape;328;p23"/>
              <p:cNvCxnSpPr/>
              <p:nvPr/>
            </p:nvCxnSpPr>
            <p:spPr>
              <a:xfrm flipH="1" rot="-2580000">
                <a:off x="6819070" y="123586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29" name="Google Shape;329;p23"/>
              <p:cNvCxnSpPr/>
              <p:nvPr/>
            </p:nvCxnSpPr>
            <p:spPr>
              <a:xfrm flipH="1" rot="-2700000">
                <a:off x="6721359" y="133274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0" name="Google Shape;330;p23"/>
              <p:cNvCxnSpPr/>
              <p:nvPr/>
            </p:nvCxnSpPr>
            <p:spPr>
              <a:xfrm flipH="1" rot="-2880000">
                <a:off x="6617467" y="142942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1" name="Google Shape;331;p23"/>
              <p:cNvCxnSpPr/>
              <p:nvPr/>
            </p:nvCxnSpPr>
            <p:spPr>
              <a:xfrm flipH="1" rot="-3000000">
                <a:off x="6520032" y="152728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2" name="Google Shape;332;p23"/>
              <p:cNvCxnSpPr/>
              <p:nvPr/>
            </p:nvCxnSpPr>
            <p:spPr>
              <a:xfrm flipH="1" rot="-3120000">
                <a:off x="6429579" y="164161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3" name="Google Shape;333;p23"/>
              <p:cNvCxnSpPr/>
              <p:nvPr/>
            </p:nvCxnSpPr>
            <p:spPr>
              <a:xfrm flipH="1" rot="-3240000">
                <a:off x="6340532" y="175042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4" name="Google Shape;334;p23"/>
              <p:cNvCxnSpPr/>
              <p:nvPr/>
            </p:nvCxnSpPr>
            <p:spPr>
              <a:xfrm flipH="1" rot="-3420000">
                <a:off x="6261757" y="186017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5" name="Google Shape;335;p23"/>
              <p:cNvCxnSpPr/>
              <p:nvPr/>
            </p:nvCxnSpPr>
            <p:spPr>
              <a:xfrm flipH="1" rot="-3540000">
                <a:off x="6184144" y="197961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6" name="Google Shape;336;p23"/>
              <p:cNvCxnSpPr/>
              <p:nvPr/>
            </p:nvCxnSpPr>
            <p:spPr>
              <a:xfrm flipH="1" rot="-3660000">
                <a:off x="6106531" y="209906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7" name="Google Shape;337;p23"/>
              <p:cNvCxnSpPr/>
              <p:nvPr/>
            </p:nvCxnSpPr>
            <p:spPr>
              <a:xfrm flipH="1" rot="-3780000">
                <a:off x="6043206" y="222255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8" name="Google Shape;338;p23"/>
              <p:cNvCxnSpPr/>
              <p:nvPr/>
            </p:nvCxnSpPr>
            <p:spPr>
              <a:xfrm flipH="1" rot="-3960000">
                <a:off x="5978913" y="234430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39" name="Google Shape;339;p23"/>
              <p:cNvCxnSpPr/>
              <p:nvPr/>
            </p:nvCxnSpPr>
            <p:spPr>
              <a:xfrm flipH="1" rot="-4080000">
                <a:off x="5912438" y="247067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0" name="Google Shape;340;p23"/>
              <p:cNvCxnSpPr/>
              <p:nvPr/>
            </p:nvCxnSpPr>
            <p:spPr>
              <a:xfrm flipH="1" rot="-4200000">
                <a:off x="5858875" y="2600922"/>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1" name="Google Shape;341;p23"/>
              <p:cNvCxnSpPr/>
              <p:nvPr/>
            </p:nvCxnSpPr>
            <p:spPr>
              <a:xfrm flipH="1" rot="-4320000">
                <a:off x="5808182" y="273404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2" name="Google Shape;342;p23"/>
              <p:cNvCxnSpPr/>
              <p:nvPr/>
            </p:nvCxnSpPr>
            <p:spPr>
              <a:xfrm flipH="1" rot="-4500000">
                <a:off x="5773263" y="286686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3" name="Google Shape;343;p23"/>
              <p:cNvCxnSpPr/>
              <p:nvPr/>
            </p:nvCxnSpPr>
            <p:spPr>
              <a:xfrm flipH="1" rot="-4620000">
                <a:off x="5735963" y="300206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4" name="Google Shape;344;p23"/>
              <p:cNvCxnSpPr/>
              <p:nvPr/>
            </p:nvCxnSpPr>
            <p:spPr>
              <a:xfrm flipH="1" rot="-4740000">
                <a:off x="5700105" y="313891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5" name="Google Shape;345;p23"/>
              <p:cNvCxnSpPr/>
              <p:nvPr/>
            </p:nvCxnSpPr>
            <p:spPr>
              <a:xfrm flipH="1" rot="-4860000">
                <a:off x="5665939" y="3275489"/>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6" name="Google Shape;346;p23"/>
              <p:cNvCxnSpPr/>
              <p:nvPr/>
            </p:nvCxnSpPr>
            <p:spPr>
              <a:xfrm flipH="1" rot="-5040000">
                <a:off x="5644476" y="341425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7" name="Google Shape;347;p23"/>
              <p:cNvCxnSpPr/>
              <p:nvPr/>
            </p:nvCxnSpPr>
            <p:spPr>
              <a:xfrm flipH="1" rot="-5160000">
                <a:off x="5626530" y="355462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8" name="Google Shape;348;p23"/>
              <p:cNvCxnSpPr/>
              <p:nvPr/>
            </p:nvCxnSpPr>
            <p:spPr>
              <a:xfrm flipH="1" rot="-5280000">
                <a:off x="5616429" y="3691831"/>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49" name="Google Shape;349;p23"/>
              <p:cNvCxnSpPr/>
              <p:nvPr/>
            </p:nvCxnSpPr>
            <p:spPr>
              <a:xfrm flipH="1" rot="-5400000">
                <a:off x="5611319" y="383537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0" name="Google Shape;350;p23"/>
              <p:cNvCxnSpPr/>
              <p:nvPr/>
            </p:nvCxnSpPr>
            <p:spPr>
              <a:xfrm flipH="1" rot="-5580000">
                <a:off x="5608540" y="3975726"/>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1" name="Google Shape;351;p23"/>
              <p:cNvCxnSpPr/>
              <p:nvPr/>
            </p:nvCxnSpPr>
            <p:spPr>
              <a:xfrm flipH="1" rot="-5700000">
                <a:off x="5605761" y="411607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2" name="Google Shape;352;p23"/>
              <p:cNvCxnSpPr/>
              <p:nvPr/>
            </p:nvCxnSpPr>
            <p:spPr>
              <a:xfrm flipH="1" rot="-5820000">
                <a:off x="5624195" y="425421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3" name="Google Shape;353;p23"/>
              <p:cNvCxnSpPr/>
              <p:nvPr/>
            </p:nvCxnSpPr>
            <p:spPr>
              <a:xfrm flipH="1" rot="-5940000">
                <a:off x="5642629" y="439235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4" name="Google Shape;354;p23"/>
              <p:cNvCxnSpPr/>
              <p:nvPr/>
            </p:nvCxnSpPr>
            <p:spPr>
              <a:xfrm flipH="1" rot="-6120000">
                <a:off x="5654818" y="4536385"/>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5" name="Google Shape;355;p23"/>
              <p:cNvCxnSpPr/>
              <p:nvPr/>
            </p:nvCxnSpPr>
            <p:spPr>
              <a:xfrm flipH="1" rot="-6240000">
                <a:off x="5684446" y="4671367"/>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6" name="Google Shape;356;p23"/>
              <p:cNvCxnSpPr/>
              <p:nvPr/>
            </p:nvCxnSpPr>
            <p:spPr>
              <a:xfrm flipH="1" rot="-6360000">
                <a:off x="5714074" y="4808730"/>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7" name="Google Shape;357;p23"/>
              <p:cNvCxnSpPr/>
              <p:nvPr/>
            </p:nvCxnSpPr>
            <p:spPr>
              <a:xfrm flipH="1" rot="-6480000">
                <a:off x="5748464" y="4948474"/>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8" name="Google Shape;358;p23"/>
              <p:cNvCxnSpPr/>
              <p:nvPr/>
            </p:nvCxnSpPr>
            <p:spPr>
              <a:xfrm flipH="1" rot="-6660000">
                <a:off x="5792091" y="5077607"/>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59" name="Google Shape;359;p23"/>
              <p:cNvCxnSpPr/>
              <p:nvPr/>
            </p:nvCxnSpPr>
            <p:spPr>
              <a:xfrm flipH="1" rot="-6780000">
                <a:off x="5847441" y="5211223"/>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60" name="Google Shape;360;p23"/>
              <p:cNvCxnSpPr/>
              <p:nvPr/>
            </p:nvCxnSpPr>
            <p:spPr>
              <a:xfrm flipH="1" rot="-6900000">
                <a:off x="5900410" y="5342458"/>
                <a:ext cx="3394" cy="182880"/>
              </a:xfrm>
              <a:prstGeom prst="straightConnector1">
                <a:avLst/>
              </a:prstGeom>
              <a:noFill/>
              <a:ln cap="rnd" cmpd="sng" w="9525">
                <a:solidFill>
                  <a:srgbClr val="FFFFFF">
                    <a:alpha val="29803"/>
                  </a:srgbClr>
                </a:solidFill>
                <a:prstDash val="solid"/>
                <a:round/>
                <a:headEnd len="sm" w="sm" type="none"/>
                <a:tailEnd len="sm" w="sm" type="none"/>
              </a:ln>
            </p:spPr>
          </p:cxnSp>
          <p:cxnSp>
            <p:nvCxnSpPr>
              <p:cNvPr id="361" name="Google Shape;361;p23"/>
              <p:cNvCxnSpPr/>
              <p:nvPr/>
            </p:nvCxnSpPr>
            <p:spPr>
              <a:xfrm flipH="1" rot="-7020000">
                <a:off x="5955760" y="5473693"/>
                <a:ext cx="3394" cy="182880"/>
              </a:xfrm>
              <a:prstGeom prst="straightConnector1">
                <a:avLst/>
              </a:prstGeom>
              <a:noFill/>
              <a:ln cap="rnd" cmpd="sng" w="9525">
                <a:solidFill>
                  <a:srgbClr val="FFFFFF">
                    <a:alpha val="29803"/>
                  </a:srgbClr>
                </a:solidFill>
                <a:prstDash val="solid"/>
                <a:round/>
                <a:headEnd len="sm" w="sm" type="none"/>
                <a:tailEnd len="sm" w="sm" type="none"/>
              </a:ln>
            </p:spPr>
          </p:cxnSp>
        </p:grpSp>
      </p:grpSp>
      <p:pic>
        <p:nvPicPr>
          <p:cNvPr id="362" name="Google Shape;362;p23"/>
          <p:cNvPicPr preferRelativeResize="0"/>
          <p:nvPr/>
        </p:nvPicPr>
        <p:blipFill rotWithShape="1">
          <a:blip r:embed="rId5">
            <a:alphaModFix/>
          </a:blip>
          <a:srcRect b="1" l="20043" r="20592" t="0"/>
          <a:stretch/>
        </p:blipFill>
        <p:spPr>
          <a:xfrm>
            <a:off x="8055588" y="-3863"/>
            <a:ext cx="4132754" cy="3445946"/>
          </a:xfrm>
          <a:custGeom>
            <a:pathLst>
              <a:path extrusionOk="0" h="120000" w="120000">
                <a:moveTo>
                  <a:pt x="7844" y="0"/>
                </a:moveTo>
                <a:lnTo>
                  <a:pt x="120000" y="0"/>
                </a:lnTo>
                <a:lnTo>
                  <a:pt x="120000" y="91616"/>
                </a:lnTo>
                <a:lnTo>
                  <a:pt x="118640" y="93512"/>
                </a:lnTo>
                <a:cubicBezTo>
                  <a:pt x="106151" y="109796"/>
                  <a:pt x="88236" y="120000"/>
                  <a:pt x="68334" y="120000"/>
                </a:cubicBezTo>
                <a:cubicBezTo>
                  <a:pt x="30594" y="120000"/>
                  <a:pt x="0" y="83307"/>
                  <a:pt x="0" y="38045"/>
                </a:cubicBezTo>
                <a:cubicBezTo>
                  <a:pt x="0" y="25315"/>
                  <a:pt x="2420" y="13263"/>
                  <a:pt x="6738" y="2514"/>
                </a:cubicBezTo>
                <a:close/>
              </a:path>
            </a:pathLst>
          </a:custGeom>
          <a:noFill/>
          <a:ln>
            <a:noFill/>
          </a:ln>
        </p:spPr>
      </p:pic>
      <p:sp>
        <p:nvSpPr>
          <p:cNvPr id="363" name="Google Shape;363;p23"/>
          <p:cNvSpPr txBox="1"/>
          <p:nvPr>
            <p:ph type="title"/>
          </p:nvPr>
        </p:nvSpPr>
        <p:spPr>
          <a:xfrm>
            <a:off x="685801" y="609600"/>
            <a:ext cx="6143423" cy="145626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600"/>
              <a:buFont typeface="Calibri"/>
              <a:buNone/>
            </a:pPr>
            <a:r>
              <a:rPr b="0" i="0" lang="en-US" sz="3600" u="none" cap="none" strike="noStrike">
                <a:solidFill>
                  <a:schemeClr val="lt1"/>
                </a:solidFill>
                <a:latin typeface="Calibri"/>
                <a:ea typeface="Calibri"/>
                <a:cs typeface="Calibri"/>
                <a:sym typeface="Calibri"/>
              </a:rPr>
              <a:t>WHY KSUG</a:t>
            </a:r>
            <a:r>
              <a:rPr lang="en-US"/>
              <a:t>o</a:t>
            </a:r>
            <a:r>
              <a:rPr b="0" i="0" lang="en-US" sz="3600" u="none" cap="none" strike="noStrike">
                <a:solidFill>
                  <a:schemeClr val="lt1"/>
                </a:solidFill>
                <a:latin typeface="Calibri"/>
                <a:ea typeface="Calibri"/>
                <a:cs typeface="Calibri"/>
                <a:sym typeface="Calibri"/>
              </a:rPr>
              <a:t>?</a:t>
            </a:r>
            <a:endParaRPr b="0" i="0" sz="3600" u="none" cap="none" strike="noStrike">
              <a:solidFill>
                <a:schemeClr val="lt1"/>
              </a:solidFill>
              <a:latin typeface="Calibri"/>
              <a:ea typeface="Calibri"/>
              <a:cs typeface="Calibri"/>
              <a:sym typeface="Calibri"/>
            </a:endParaRPr>
          </a:p>
        </p:txBody>
      </p:sp>
      <p:sp>
        <p:nvSpPr>
          <p:cNvPr id="364" name="Google Shape;364;p23"/>
          <p:cNvSpPr txBox="1"/>
          <p:nvPr>
            <p:ph idx="1" type="body"/>
          </p:nvPr>
        </p:nvSpPr>
        <p:spPr>
          <a:xfrm>
            <a:off x="685801" y="2142067"/>
            <a:ext cx="6143423" cy="364913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rPr b="0" i="0" lang="en-US" sz="1800" u="none" cap="none" strike="noStrike">
                <a:solidFill>
                  <a:schemeClr val="lt1"/>
                </a:solidFill>
                <a:latin typeface="Andika"/>
                <a:ea typeface="Andika"/>
                <a:cs typeface="Andika"/>
                <a:sym typeface="Andika"/>
              </a:rPr>
              <a:t>The purpose of this project is to deliver a mobile app that is focused on improving the student experience at KSU. We want more students to be engaged and active as part of KSU communities, as well as making sure that KSU students are aware of resources and facilities that are available to them.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24"/>
          <p:cNvSpPr txBox="1"/>
          <p:nvPr>
            <p:ph type="title"/>
          </p:nvPr>
        </p:nvSpPr>
        <p:spPr>
          <a:xfrm>
            <a:off x="685801" y="609600"/>
            <a:ext cx="10131300" cy="1456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PROBLEM STATEMENT</a:t>
            </a:r>
            <a:endParaRPr/>
          </a:p>
        </p:txBody>
      </p:sp>
      <p:sp>
        <p:nvSpPr>
          <p:cNvPr id="371" name="Google Shape;371;p24"/>
          <p:cNvSpPr txBox="1"/>
          <p:nvPr>
            <p:ph idx="1" type="body"/>
          </p:nvPr>
        </p:nvSpPr>
        <p:spPr>
          <a:xfrm>
            <a:off x="685800" y="1769175"/>
            <a:ext cx="10788000" cy="3756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US">
                <a:latin typeface="Andika"/>
                <a:ea typeface="Andika"/>
                <a:cs typeface="Andika"/>
                <a:sym typeface="Andika"/>
              </a:rPr>
              <a:t>The ability to effectively and efficiently navigate Kennesaw State University resources via mobile application is unavailable to students and faculty, with little access to campus information in one convenient location. KSU contains a plethora of significant data that individuals may use daily, but is cumbersome to access, or presented poorly; the implementation of one central hub based in a mobile environment would solve these problems, and allow for greater involvement of all parties interacting with KSU.</a:t>
            </a:r>
            <a:endParaRPr>
              <a:latin typeface="Andika"/>
              <a:ea typeface="Andika"/>
              <a:cs typeface="Andika"/>
              <a:sym typeface="Andika"/>
            </a:endParaRPr>
          </a:p>
          <a:p>
            <a:pPr indent="0" lvl="0" marL="0" rtl="0">
              <a:lnSpc>
                <a:spcPct val="100000"/>
              </a:lnSpc>
              <a:spcBef>
                <a:spcPts val="1000"/>
              </a:spcBef>
              <a:spcAft>
                <a:spcPts val="1000"/>
              </a:spcAft>
              <a:buNone/>
            </a:pPr>
            <a:r>
              <a:rPr lang="en-US">
                <a:latin typeface="Andika"/>
                <a:ea typeface="Andika"/>
                <a:cs typeface="Andika"/>
                <a:sym typeface="Andika"/>
              </a:rPr>
              <a:t>Students, teachers, and faculty unable to easily utilize extent of KSU resources on a day-to-day basis, or must explore multiple outlets to get the features that they are looking for.</a:t>
            </a:r>
            <a:endParaRPr>
              <a:latin typeface="Andika"/>
              <a:ea typeface="Andika"/>
              <a:cs typeface="Andika"/>
              <a:sym typeface="Andika"/>
            </a:endParaRPr>
          </a:p>
        </p:txBody>
      </p:sp>
      <p:pic>
        <p:nvPicPr>
          <p:cNvPr descr="Image result for PROBLEM statement" id="372" name="Google Shape;372;p24"/>
          <p:cNvPicPr preferRelativeResize="0"/>
          <p:nvPr/>
        </p:nvPicPr>
        <p:blipFill>
          <a:blip r:embed="rId3">
            <a:alphaModFix/>
          </a:blip>
          <a:stretch>
            <a:fillRect/>
          </a:stretch>
        </p:blipFill>
        <p:spPr>
          <a:xfrm>
            <a:off x="4201763" y="4592375"/>
            <a:ext cx="3756075" cy="214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76" name="Shape 376"/>
        <p:cNvGrpSpPr/>
        <p:nvPr/>
      </p:nvGrpSpPr>
      <p:grpSpPr>
        <a:xfrm>
          <a:off x="0" y="0"/>
          <a:ext cx="0" cy="0"/>
          <a:chOff x="0" y="0"/>
          <a:chExt cx="0" cy="0"/>
        </a:xfrm>
      </p:grpSpPr>
      <p:pic>
        <p:nvPicPr>
          <p:cNvPr id="377" name="Google Shape;377;p25"/>
          <p:cNvPicPr preferRelativeResize="0"/>
          <p:nvPr/>
        </p:nvPicPr>
        <p:blipFill rotWithShape="1">
          <a:blip r:embed="rId4">
            <a:alphaModFix/>
          </a:blip>
          <a:srcRect b="0" l="0" r="0" t="0"/>
          <a:stretch/>
        </p:blipFill>
        <p:spPr>
          <a:xfrm>
            <a:off x="7590936" y="2193514"/>
            <a:ext cx="3445714" cy="2394771"/>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378" name="Google Shape;378;p25"/>
          <p:cNvSpPr txBox="1"/>
          <p:nvPr>
            <p:ph type="title"/>
          </p:nvPr>
        </p:nvSpPr>
        <p:spPr>
          <a:xfrm>
            <a:off x="685802" y="609600"/>
            <a:ext cx="6282266" cy="145626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600"/>
              <a:buFont typeface="Calibri"/>
              <a:buNone/>
            </a:pPr>
            <a:r>
              <a:rPr lang="en-US"/>
              <a:t>PROPOSED SOLUTION</a:t>
            </a:r>
            <a:endParaRPr/>
          </a:p>
        </p:txBody>
      </p:sp>
      <p:sp>
        <p:nvSpPr>
          <p:cNvPr id="379" name="Google Shape;379;p25"/>
          <p:cNvSpPr txBox="1"/>
          <p:nvPr>
            <p:ph idx="1" type="body"/>
          </p:nvPr>
        </p:nvSpPr>
        <p:spPr>
          <a:xfrm>
            <a:off x="685802" y="2218267"/>
            <a:ext cx="6282300" cy="36492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1800"/>
              <a:buFont typeface="Arial"/>
              <a:buNone/>
            </a:pPr>
            <a:r>
              <a:rPr b="0" i="0" lang="en-US" sz="1800" u="none" cap="none" strike="noStrike">
                <a:solidFill>
                  <a:schemeClr val="lt1"/>
                </a:solidFill>
                <a:latin typeface="Andika"/>
                <a:ea typeface="Andika"/>
                <a:cs typeface="Andika"/>
                <a:sym typeface="Andika"/>
              </a:rPr>
              <a:t>The driving objective behind this project is to improve the student experience through a user friendly mobile app. Part of the problem with student involvement is poor communication of relevant information, and this app will be focused at presenting this in a visually pleasing, easy to access manner.</a:t>
            </a:r>
            <a:endParaRPr/>
          </a:p>
          <a:p>
            <a:pPr indent="0" lvl="0" marL="0" marR="0" rtl="0" algn="l">
              <a:lnSpc>
                <a:spcPct val="80000"/>
              </a:lnSpc>
              <a:spcBef>
                <a:spcPts val="1000"/>
              </a:spcBef>
              <a:spcAft>
                <a:spcPts val="0"/>
              </a:spcAft>
              <a:buClr>
                <a:schemeClr val="lt1"/>
              </a:buClr>
              <a:buSzPts val="1800"/>
              <a:buFont typeface="Arial"/>
              <a:buNone/>
            </a:pPr>
            <a:r>
              <a:rPr b="0" i="0" lang="en-US" sz="1800" u="none" cap="none" strike="noStrike">
                <a:solidFill>
                  <a:schemeClr val="lt1"/>
                </a:solidFill>
                <a:latin typeface="Andika"/>
                <a:ea typeface="Andika"/>
                <a:cs typeface="Andika"/>
                <a:sym typeface="Andika"/>
              </a:rPr>
              <a:t> </a:t>
            </a:r>
            <a:endParaRPr/>
          </a:p>
          <a:p>
            <a:pPr indent="0" lvl="0" marL="0" marR="0" rtl="0" algn="l">
              <a:lnSpc>
                <a:spcPct val="80000"/>
              </a:lnSpc>
              <a:spcBef>
                <a:spcPts val="1000"/>
              </a:spcBef>
              <a:spcAft>
                <a:spcPts val="0"/>
              </a:spcAft>
              <a:buClr>
                <a:schemeClr val="lt1"/>
              </a:buClr>
              <a:buSzPts val="1800"/>
              <a:buFont typeface="Arial"/>
              <a:buNone/>
            </a:pPr>
            <a:r>
              <a:rPr b="0" i="0" lang="en-US" sz="1800" u="none" cap="none" strike="noStrike">
                <a:solidFill>
                  <a:schemeClr val="lt1"/>
                </a:solidFill>
                <a:latin typeface="Andika"/>
                <a:ea typeface="Andika"/>
                <a:cs typeface="Andika"/>
                <a:sym typeface="Andika"/>
              </a:rPr>
              <a:t>We are going to create an app called KSUGo. It will be initially available to Android users and feature information about the campus, such as a campus directory, a link to emergency services, D2L, Owl Life (clubs and organizations), Handshake (career planning), social feeds, easy to access student sc</a:t>
            </a:r>
            <a:r>
              <a:rPr lang="en-US">
                <a:latin typeface="Andika"/>
                <a:ea typeface="Andika"/>
                <a:cs typeface="Andika"/>
                <a:sym typeface="Andika"/>
              </a:rPr>
              <a:t>hedule, </a:t>
            </a:r>
            <a:r>
              <a:rPr b="0" i="0" lang="en-US" sz="1800" u="none" cap="none" strike="noStrike">
                <a:solidFill>
                  <a:schemeClr val="lt1"/>
                </a:solidFill>
                <a:latin typeface="Andika"/>
                <a:ea typeface="Andika"/>
                <a:cs typeface="Andika"/>
                <a:sym typeface="Andika"/>
              </a:rPr>
              <a:t>campus map, and BOB (KSU bus) route tracking.</a:t>
            </a:r>
            <a:endParaRPr/>
          </a:p>
          <a:p>
            <a:pPr indent="0" lvl="0" marL="0" marR="0" rtl="0" algn="l">
              <a:lnSpc>
                <a:spcPct val="80000"/>
              </a:lnSpc>
              <a:spcBef>
                <a:spcPts val="1000"/>
              </a:spcBef>
              <a:spcAft>
                <a:spcPts val="0"/>
              </a:spcAft>
              <a:buClr>
                <a:schemeClr val="lt1"/>
              </a:buClr>
              <a:buSzPts val="1800"/>
              <a:buFont typeface="Arial"/>
              <a:buNone/>
            </a:pPr>
            <a:r>
              <a:t/>
            </a:r>
            <a:endParaRPr b="0" i="0" sz="1800" u="none" cap="none" strike="noStrike">
              <a:solidFill>
                <a:schemeClr val="lt1"/>
              </a:solidFill>
              <a:latin typeface="Andika"/>
              <a:ea typeface="Andika"/>
              <a:cs typeface="Andika"/>
              <a:sym typeface="Andik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26"/>
          <p:cNvSpPr txBox="1"/>
          <p:nvPr>
            <p:ph type="title"/>
          </p:nvPr>
        </p:nvSpPr>
        <p:spPr>
          <a:xfrm>
            <a:off x="685801" y="609600"/>
            <a:ext cx="10131300" cy="1456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ACCESSIBILITY</a:t>
            </a:r>
            <a:r>
              <a:rPr lang="en-US"/>
              <a:t> &amp; USABILITY</a:t>
            </a:r>
            <a:endParaRPr/>
          </a:p>
        </p:txBody>
      </p:sp>
      <p:sp>
        <p:nvSpPr>
          <p:cNvPr id="386" name="Google Shape;386;p26"/>
          <p:cNvSpPr txBox="1"/>
          <p:nvPr>
            <p:ph idx="1" type="body"/>
          </p:nvPr>
        </p:nvSpPr>
        <p:spPr>
          <a:xfrm>
            <a:off x="685801" y="2115267"/>
            <a:ext cx="10131300" cy="3649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latin typeface="Andika"/>
                <a:ea typeface="Andika"/>
                <a:cs typeface="Andika"/>
                <a:sym typeface="Andika"/>
              </a:rPr>
              <a:t>As mentioned before, a great </a:t>
            </a:r>
            <a:r>
              <a:rPr lang="en-US">
                <a:latin typeface="Andika"/>
                <a:ea typeface="Andika"/>
                <a:cs typeface="Andika"/>
                <a:sym typeface="Andika"/>
              </a:rPr>
              <a:t>significance</a:t>
            </a:r>
            <a:r>
              <a:rPr lang="en-US">
                <a:latin typeface="Andika"/>
                <a:ea typeface="Andika"/>
                <a:cs typeface="Andika"/>
                <a:sym typeface="Andika"/>
              </a:rPr>
              <a:t> of the application is placed not only on the students, but the faculty. Levels of </a:t>
            </a:r>
            <a:r>
              <a:rPr lang="en-US">
                <a:latin typeface="Andika"/>
                <a:ea typeface="Andika"/>
                <a:cs typeface="Andika"/>
                <a:sym typeface="Andika"/>
              </a:rPr>
              <a:t>accessibility</a:t>
            </a:r>
            <a:r>
              <a:rPr lang="en-US">
                <a:latin typeface="Andika"/>
                <a:ea typeface="Andika"/>
                <a:cs typeface="Andika"/>
                <a:sym typeface="Andika"/>
              </a:rPr>
              <a:t> will be available based on the user’s status in regard to KSU, with teachers having different tools to utilize relative to certain applications. The ability to set events, announcements, or points of interest on the interactive map will be allowed for teachers and other faculty, with students for their specific class being able to view and interact with such marks. </a:t>
            </a:r>
            <a:endParaRPr>
              <a:latin typeface="Andika"/>
              <a:ea typeface="Andika"/>
              <a:cs typeface="Andika"/>
              <a:sym typeface="Andika"/>
            </a:endParaRPr>
          </a:p>
          <a:p>
            <a:pPr indent="0" lvl="0" marL="0">
              <a:spcBef>
                <a:spcPts val="1000"/>
              </a:spcBef>
              <a:spcAft>
                <a:spcPts val="0"/>
              </a:spcAft>
              <a:buNone/>
            </a:pPr>
            <a:r>
              <a:rPr lang="en-US">
                <a:latin typeface="Andika"/>
                <a:ea typeface="Andika"/>
                <a:cs typeface="Andika"/>
                <a:sym typeface="Andika"/>
              </a:rPr>
              <a:t>Along with the explained features, KSUGo is expected to contain functions for campus safety, and to be used on either the Marietta or Kennesaw Campus. Interactive features such as maps or transportation location are intended to be updated such that users are always equipped with current information across either campus. The flow of the application should allow each individual to actively utilize its features during their day at KSU.</a:t>
            </a:r>
            <a:endParaRPr>
              <a:latin typeface="Andika"/>
              <a:ea typeface="Andika"/>
              <a:cs typeface="Andika"/>
              <a:sym typeface="Andika"/>
            </a:endParaRPr>
          </a:p>
          <a:p>
            <a:pPr indent="0" lvl="0" marL="0">
              <a:spcBef>
                <a:spcPts val="1000"/>
              </a:spcBef>
              <a:spcAft>
                <a:spcPts val="1000"/>
              </a:spcAft>
              <a:buNone/>
            </a:pPr>
            <a:r>
              <a:t/>
            </a:r>
            <a:endParaRPr>
              <a:latin typeface="Andika"/>
              <a:ea typeface="Andika"/>
              <a:cs typeface="Andika"/>
              <a:sym typeface="Andik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2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Autofit/>
          </a:bodyPr>
          <a:lstStyle/>
          <a:p>
            <a:pPr indent="0" lvl="0" marL="0" marR="0" rtl="0">
              <a:spcBef>
                <a:spcPts val="0"/>
              </a:spcBef>
              <a:spcAft>
                <a:spcPts val="0"/>
              </a:spcAft>
              <a:buClr>
                <a:schemeClr val="lt1"/>
              </a:buClr>
              <a:buSzPts val="3600"/>
              <a:buFont typeface="Calibri"/>
              <a:buNone/>
            </a:pPr>
            <a:r>
              <a:rPr lang="en-US"/>
              <a:t>TECHNICAL INFORMATION</a:t>
            </a:r>
            <a:endParaRPr b="0" i="0" sz="3600" u="none" cap="none" strike="noStrike">
              <a:solidFill>
                <a:schemeClr val="lt1"/>
              </a:solidFill>
              <a:latin typeface="Calibri"/>
              <a:ea typeface="Calibri"/>
              <a:cs typeface="Calibri"/>
              <a:sym typeface="Calibri"/>
            </a:endParaRPr>
          </a:p>
        </p:txBody>
      </p:sp>
      <p:sp>
        <p:nvSpPr>
          <p:cNvPr id="392" name="Google Shape;392;p27"/>
          <p:cNvSpPr txBox="1"/>
          <p:nvPr>
            <p:ph idx="1" type="body"/>
          </p:nvPr>
        </p:nvSpPr>
        <p:spPr>
          <a:xfrm>
            <a:off x="685863" y="2007976"/>
            <a:ext cx="10131300" cy="419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US">
                <a:latin typeface="Andika"/>
                <a:ea typeface="Andika"/>
                <a:cs typeface="Andika"/>
                <a:sym typeface="Andika"/>
              </a:rPr>
              <a:t>KSUGo will be mainly developed in Android Studio. The team will use this powerful tool to bring KSU Go to life. The backend will be coded in Java. For the database we will be using SQLite in order to get and send information.</a:t>
            </a:r>
            <a:endParaRPr>
              <a:latin typeface="Andika"/>
              <a:ea typeface="Andika"/>
              <a:cs typeface="Andika"/>
              <a:sym typeface="Andika"/>
            </a:endParaRPr>
          </a:p>
          <a:p>
            <a:pPr indent="0" lvl="0" marL="0" marR="0" rtl="0" algn="l">
              <a:spcBef>
                <a:spcPts val="0"/>
              </a:spcBef>
              <a:spcAft>
                <a:spcPts val="0"/>
              </a:spcAft>
              <a:buNone/>
            </a:pPr>
            <a:r>
              <a:t/>
            </a:r>
            <a:endParaRPr>
              <a:latin typeface="Andika"/>
              <a:ea typeface="Andika"/>
              <a:cs typeface="Andika"/>
              <a:sym typeface="Andika"/>
            </a:endParaRPr>
          </a:p>
          <a:p>
            <a:pPr indent="0" lvl="0" marL="0" marR="0" rtl="0" algn="l">
              <a:spcBef>
                <a:spcPts val="0"/>
              </a:spcBef>
              <a:spcAft>
                <a:spcPts val="0"/>
              </a:spcAft>
              <a:buNone/>
            </a:pPr>
            <a:r>
              <a:rPr lang="en-US">
                <a:latin typeface="Andika"/>
                <a:ea typeface="Andika"/>
                <a:cs typeface="Andika"/>
                <a:sym typeface="Andika"/>
              </a:rPr>
              <a:t>Implementations from external parties such as D2l access, BOB tracking in real time, and fully interactive mapping are contingent upon UITS and availability, but will be included as part of the app to the greatest extent possible .</a:t>
            </a:r>
            <a:endParaRPr>
              <a:latin typeface="Andika"/>
              <a:ea typeface="Andika"/>
              <a:cs typeface="Andika"/>
              <a:sym typeface="Andika"/>
            </a:endParaRPr>
          </a:p>
          <a:p>
            <a:pPr indent="0" lvl="0" marL="0" marR="0" rtl="0" algn="l">
              <a:spcBef>
                <a:spcPts val="0"/>
              </a:spcBef>
              <a:spcAft>
                <a:spcPts val="0"/>
              </a:spcAft>
              <a:buNone/>
            </a:pPr>
            <a:r>
              <a:t/>
            </a:r>
            <a:endParaRPr>
              <a:latin typeface="Andika"/>
              <a:ea typeface="Andika"/>
              <a:cs typeface="Andika"/>
              <a:sym typeface="Andika"/>
            </a:endParaRPr>
          </a:p>
          <a:p>
            <a:pPr indent="0" lvl="0" marL="0" marR="0" rtl="0" algn="l">
              <a:spcBef>
                <a:spcPts val="0"/>
              </a:spcBef>
              <a:spcAft>
                <a:spcPts val="0"/>
              </a:spcAft>
              <a:buNone/>
            </a:pPr>
            <a:r>
              <a:t/>
            </a:r>
            <a:endParaRPr>
              <a:latin typeface="Andika"/>
              <a:ea typeface="Andika"/>
              <a:cs typeface="Andika"/>
              <a:sym typeface="Andika"/>
            </a:endParaRPr>
          </a:p>
          <a:p>
            <a:pPr indent="0" lvl="0" marL="0" marR="0" rtl="0" algn="l">
              <a:spcBef>
                <a:spcPts val="0"/>
              </a:spcBef>
              <a:spcAft>
                <a:spcPts val="0"/>
              </a:spcAft>
              <a:buNone/>
            </a:pPr>
            <a:r>
              <a:t/>
            </a:r>
            <a:endParaRPr>
              <a:latin typeface="Andika"/>
              <a:ea typeface="Andika"/>
              <a:cs typeface="Andika"/>
              <a:sym typeface="Andika"/>
            </a:endParaRPr>
          </a:p>
          <a:p>
            <a:pPr indent="0" lvl="0" marL="0" marR="0" rtl="0" algn="l">
              <a:spcBef>
                <a:spcPts val="0"/>
              </a:spcBef>
              <a:spcAft>
                <a:spcPts val="0"/>
              </a:spcAft>
              <a:buNone/>
            </a:pPr>
            <a:r>
              <a:t/>
            </a:r>
            <a:endParaRPr>
              <a:latin typeface="Andika"/>
              <a:ea typeface="Andika"/>
              <a:cs typeface="Andika"/>
              <a:sym typeface="Andika"/>
            </a:endParaRPr>
          </a:p>
        </p:txBody>
      </p:sp>
      <p:pic>
        <p:nvPicPr>
          <p:cNvPr descr="Image result for android studio" id="393" name="Google Shape;393;p27"/>
          <p:cNvPicPr preferRelativeResize="0"/>
          <p:nvPr/>
        </p:nvPicPr>
        <p:blipFill>
          <a:blip r:embed="rId3">
            <a:alphaModFix/>
          </a:blip>
          <a:stretch>
            <a:fillRect/>
          </a:stretch>
        </p:blipFill>
        <p:spPr>
          <a:xfrm>
            <a:off x="1271175" y="4540350"/>
            <a:ext cx="3711149" cy="1855575"/>
          </a:xfrm>
          <a:prstGeom prst="rect">
            <a:avLst/>
          </a:prstGeom>
          <a:noFill/>
          <a:ln>
            <a:noFill/>
          </a:ln>
        </p:spPr>
      </p:pic>
      <p:pic>
        <p:nvPicPr>
          <p:cNvPr descr="Image result for sqlite" id="394" name="Google Shape;394;p27"/>
          <p:cNvPicPr preferRelativeResize="0"/>
          <p:nvPr/>
        </p:nvPicPr>
        <p:blipFill>
          <a:blip r:embed="rId4">
            <a:alphaModFix/>
          </a:blip>
          <a:stretch>
            <a:fillRect/>
          </a:stretch>
        </p:blipFill>
        <p:spPr>
          <a:xfrm>
            <a:off x="5601025" y="4540350"/>
            <a:ext cx="4594724" cy="1855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28"/>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Autofit/>
          </a:bodyPr>
          <a:lstStyle/>
          <a:p>
            <a:pPr indent="0" lvl="0" marL="0" marR="0" rtl="0">
              <a:spcBef>
                <a:spcPts val="0"/>
              </a:spcBef>
              <a:spcAft>
                <a:spcPts val="0"/>
              </a:spcAft>
              <a:buClr>
                <a:schemeClr val="lt1"/>
              </a:buClr>
              <a:buSzPts val="3600"/>
              <a:buFont typeface="Calibri"/>
              <a:buNone/>
            </a:pPr>
            <a:r>
              <a:rPr b="0" i="0" lang="en-US" sz="3600" u="none" cap="none" strike="noStrike">
                <a:solidFill>
                  <a:schemeClr val="lt1"/>
                </a:solidFill>
                <a:latin typeface="Calibri"/>
                <a:ea typeface="Calibri"/>
                <a:cs typeface="Calibri"/>
                <a:sym typeface="Calibri"/>
              </a:rPr>
              <a:t>PERFORMANCE EVALUATION</a:t>
            </a:r>
            <a:endParaRPr b="0" i="0" sz="3600" u="none" cap="none" strike="noStrike">
              <a:solidFill>
                <a:schemeClr val="lt1"/>
              </a:solidFill>
              <a:latin typeface="Calibri"/>
              <a:ea typeface="Calibri"/>
              <a:cs typeface="Calibri"/>
              <a:sym typeface="Calibri"/>
            </a:endParaRPr>
          </a:p>
        </p:txBody>
      </p:sp>
      <p:sp>
        <p:nvSpPr>
          <p:cNvPr id="400" name="Google Shape;400;p28"/>
          <p:cNvSpPr txBox="1"/>
          <p:nvPr>
            <p:ph idx="1" type="body"/>
          </p:nvPr>
        </p:nvSpPr>
        <p:spPr>
          <a:xfrm>
            <a:off x="685801" y="1380067"/>
            <a:ext cx="10131300" cy="364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latin typeface="Andika"/>
                <a:ea typeface="Andika"/>
                <a:cs typeface="Andika"/>
                <a:sym typeface="Andika"/>
              </a:rPr>
              <a:t>Android Studio has a built in Android Profiler which allows for real time monitoring of app performance data such as CPU, Memory, and Network Activity. Using this and “real life” tests of how the app affects battery life on our sample Android devices, we can accurately determine if our app is efficient.</a:t>
            </a:r>
            <a:endParaRPr>
              <a:latin typeface="Andika"/>
              <a:ea typeface="Andika"/>
              <a:cs typeface="Andika"/>
              <a:sym typeface="Andika"/>
            </a:endParaRPr>
          </a:p>
          <a:p>
            <a:pPr indent="0" lvl="0" marL="0" marR="0" rtl="0" algn="l">
              <a:spcBef>
                <a:spcPts val="0"/>
              </a:spcBef>
              <a:spcAft>
                <a:spcPts val="0"/>
              </a:spcAft>
              <a:buNone/>
            </a:pPr>
            <a:r>
              <a:t/>
            </a:r>
            <a:endParaRPr>
              <a:latin typeface="Andika"/>
              <a:ea typeface="Andika"/>
              <a:cs typeface="Andika"/>
              <a:sym typeface="Andika"/>
            </a:endParaRPr>
          </a:p>
          <a:p>
            <a:pPr indent="0" lvl="0" marL="0" marR="0" rtl="0" algn="l">
              <a:spcBef>
                <a:spcPts val="0"/>
              </a:spcBef>
              <a:spcAft>
                <a:spcPts val="0"/>
              </a:spcAft>
              <a:buNone/>
            </a:pPr>
            <a:r>
              <a:t/>
            </a:r>
            <a:endParaRPr>
              <a:latin typeface="Andika"/>
              <a:ea typeface="Andika"/>
              <a:cs typeface="Andika"/>
              <a:sym typeface="Andika"/>
            </a:endParaRPr>
          </a:p>
        </p:txBody>
      </p:sp>
      <p:pic>
        <p:nvPicPr>
          <p:cNvPr descr="Image result for performance evaluation" id="401" name="Google Shape;401;p28"/>
          <p:cNvPicPr preferRelativeResize="0"/>
          <p:nvPr/>
        </p:nvPicPr>
        <p:blipFill>
          <a:blip r:embed="rId3">
            <a:alphaModFix/>
          </a:blip>
          <a:stretch>
            <a:fillRect/>
          </a:stretch>
        </p:blipFill>
        <p:spPr>
          <a:xfrm>
            <a:off x="7976400" y="4089950"/>
            <a:ext cx="2840700" cy="213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05" name="Shape 405"/>
        <p:cNvGrpSpPr/>
        <p:nvPr/>
      </p:nvGrpSpPr>
      <p:grpSpPr>
        <a:xfrm>
          <a:off x="0" y="0"/>
          <a:ext cx="0" cy="0"/>
          <a:chOff x="0" y="0"/>
          <a:chExt cx="0" cy="0"/>
        </a:xfrm>
      </p:grpSpPr>
      <p:pic>
        <p:nvPicPr>
          <p:cNvPr id="406" name="Google Shape;406;p29"/>
          <p:cNvPicPr preferRelativeResize="0"/>
          <p:nvPr/>
        </p:nvPicPr>
        <p:blipFill rotWithShape="1">
          <a:blip r:embed="rId4">
            <a:alphaModFix/>
          </a:blip>
          <a:srcRect b="0" l="0" r="0" t="0"/>
          <a:stretch/>
        </p:blipFill>
        <p:spPr>
          <a:xfrm>
            <a:off x="0" y="0"/>
            <a:ext cx="12188827" cy="6856215"/>
          </a:xfrm>
          <a:prstGeom prst="rect">
            <a:avLst/>
          </a:prstGeom>
          <a:noFill/>
          <a:ln>
            <a:noFill/>
          </a:ln>
        </p:spPr>
      </p:pic>
      <p:pic>
        <p:nvPicPr>
          <p:cNvPr id="407" name="Google Shape;407;p29"/>
          <p:cNvPicPr preferRelativeResize="0"/>
          <p:nvPr/>
        </p:nvPicPr>
        <p:blipFill rotWithShape="1">
          <a:blip r:embed="rId5">
            <a:alphaModFix/>
          </a:blip>
          <a:srcRect b="0" l="0" r="0" t="0"/>
          <a:stretch/>
        </p:blipFill>
        <p:spPr>
          <a:xfrm>
            <a:off x="48565" y="628503"/>
            <a:ext cx="4896156" cy="571770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408" name="Google Shape;408;p29"/>
          <p:cNvPicPr preferRelativeResize="0"/>
          <p:nvPr/>
        </p:nvPicPr>
        <p:blipFill rotWithShape="1">
          <a:blip r:embed="rId6">
            <a:alphaModFix/>
          </a:blip>
          <a:srcRect b="0" l="0" r="0" t="0"/>
          <a:stretch/>
        </p:blipFill>
        <p:spPr>
          <a:xfrm>
            <a:off x="5055277" y="1231046"/>
            <a:ext cx="7022992" cy="3303912"/>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409" name="Google Shape;409;p29"/>
          <p:cNvSpPr txBox="1"/>
          <p:nvPr>
            <p:ph type="title"/>
          </p:nvPr>
        </p:nvSpPr>
        <p:spPr>
          <a:xfrm>
            <a:off x="1032933" y="4534958"/>
            <a:ext cx="10127100" cy="931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lt1"/>
              </a:buClr>
              <a:buSzPts val="4000"/>
              <a:buFont typeface="Calibri"/>
              <a:buNone/>
            </a:pPr>
            <a:r>
              <a:rPr b="0" i="0" lang="en-US" sz="4000" u="none" cap="none" strike="noStrike">
                <a:solidFill>
                  <a:schemeClr val="lt1"/>
                </a:solidFill>
                <a:latin typeface="Calibri"/>
                <a:ea typeface="Calibri"/>
                <a:cs typeface="Calibri"/>
                <a:sym typeface="Calibri"/>
              </a:rPr>
              <a:t>TIMELINE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